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EB Garamond Medium"/>
      <p:regular r:id="rId25"/>
      <p:bold r:id="rId26"/>
      <p:italic r:id="rId27"/>
      <p:boldItalic r:id="rId28"/>
    </p:embeddedFont>
    <p:embeddedFont>
      <p:font typeface="EB Garamond SemiBold"/>
      <p:regular r:id="rId29"/>
      <p:bold r:id="rId30"/>
      <p:italic r:id="rId31"/>
      <p:boldItalic r:id="rId32"/>
    </p:embeddedFont>
    <p:embeddedFont>
      <p:font typeface="EB Garamond"/>
      <p:regular r:id="rId33"/>
      <p:bold r:id="rId34"/>
      <p:italic r:id="rId35"/>
      <p:boldItalic r:id="rId36"/>
    </p:embeddedFont>
    <p:embeddedFont>
      <p:font typeface="Public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r:id="rId41" roundtripDataSignature="AMtx7mgD0rBs8TWbcJWL3Js/OLbRHhMmB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E8789E1-A1A9-45CA-98DB-5EC51C59B0DC}">
  <a:tblStyle styleId="{BE8789E1-A1A9-45CA-98DB-5EC51C59B0DC}"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95" orient="horz"/>
        <p:guide pos="2880"/>
        <p:guide pos="1429" orient="horz"/>
        <p:guide pos="423"/>
        <p:guide pos="158" orient="horz"/>
        <p:guide pos="2787" orient="horz"/>
        <p:guide pos="2001"/>
        <p:guide pos="338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ublicSans-boldItalic.fntdata"/><Relationship Id="rId41" Type="http://customschemas.google.com/relationships/presentationmetadata" Target="metadata"/><Relationship Id="rId31" Type="http://schemas.openxmlformats.org/officeDocument/2006/relationships/font" Target="fonts/EBGaramondSemiBold-italic.fntdata"/><Relationship Id="rId30" Type="http://schemas.openxmlformats.org/officeDocument/2006/relationships/font" Target="fonts/EBGaramondSemiBold-bold.fntdata"/><Relationship Id="rId33" Type="http://schemas.openxmlformats.org/officeDocument/2006/relationships/font" Target="fonts/EBGaramond-regular.fntdata"/><Relationship Id="rId32" Type="http://schemas.openxmlformats.org/officeDocument/2006/relationships/font" Target="fonts/EBGaramondSemiBold-boldItalic.fntdata"/><Relationship Id="rId35" Type="http://schemas.openxmlformats.org/officeDocument/2006/relationships/font" Target="fonts/EBGaramond-italic.fntdata"/><Relationship Id="rId34" Type="http://schemas.openxmlformats.org/officeDocument/2006/relationships/font" Target="fonts/EBGaramond-bold.fntdata"/><Relationship Id="rId37" Type="http://schemas.openxmlformats.org/officeDocument/2006/relationships/font" Target="fonts/PublicSans-regular.fntdata"/><Relationship Id="rId36" Type="http://schemas.openxmlformats.org/officeDocument/2006/relationships/font" Target="fonts/EBGaramond-boldItalic.fntdata"/><Relationship Id="rId39" Type="http://schemas.openxmlformats.org/officeDocument/2006/relationships/font" Target="fonts/PublicSans-italic.fntdata"/><Relationship Id="rId38" Type="http://schemas.openxmlformats.org/officeDocument/2006/relationships/font" Target="fonts/PublicSans-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font" Target="fonts/EBGaramondMedium-bold.fntdata"/><Relationship Id="rId25" Type="http://schemas.openxmlformats.org/officeDocument/2006/relationships/font" Target="fonts/EBGaramondMedium-regular.fntdata"/><Relationship Id="rId28" Type="http://schemas.openxmlformats.org/officeDocument/2006/relationships/font" Target="fonts/EBGaramondMedium-boldItalic.fntdata"/><Relationship Id="rId27" Type="http://schemas.openxmlformats.org/officeDocument/2006/relationships/font" Target="fonts/EBGaramondMedium-italic.fntdata"/><Relationship Id="rId29" Type="http://schemas.openxmlformats.org/officeDocument/2006/relationships/font" Target="fonts/EBGaramondSemiBold-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p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0" name="Google Shape;1830;p20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g1f6ddeeec7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7" name="Google Shape;1897;g1f6ddeeec75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g1f6ddeeec7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6" name="Google Shape;1906;g1f6ddeeec75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1f6ddeeec7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4" name="Google Shape;1914;g1f6ddeeec75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g1f6ddeeec7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1" name="Google Shape;1921;g1f6ddeeec75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7" name="Shape 1927"/>
        <p:cNvGrpSpPr/>
        <p:nvPr/>
      </p:nvGrpSpPr>
      <p:grpSpPr>
        <a:xfrm>
          <a:off x="0" y="0"/>
          <a:ext cx="0" cy="0"/>
          <a:chOff x="0" y="0"/>
          <a:chExt cx="0" cy="0"/>
        </a:xfrm>
      </p:grpSpPr>
      <p:sp>
        <p:nvSpPr>
          <p:cNvPr id="1928" name="Google Shape;1928;g1f6ddeeec7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9" name="Google Shape;1929;g1f6ddeeec75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g1f6ddeeec7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6" name="Google Shape;1936;g1f6ddeeec75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2139e008f0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3" name="Google Shape;1943;g2139e008f02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p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57" name="Google Shape;1957;p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p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63" name="Google Shape;1963;p2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p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7" name="Google Shape;1837;p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p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5" name="Google Shape;1845;p2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2139e008f0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6" name="Google Shape;1856;g2139e008f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1f6ddeeec7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3" name="Google Shape;1863;g1f6ddeeec75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1f6ddeeec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8" name="Google Shape;1868;g1f6ddeeec7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g1f6ddeeec7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5" name="Google Shape;1875;g1f6ddeeec75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1f6ddeeec7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3" name="Google Shape;1883;g1f6ddeeec75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g1f6ddeeec7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1" name="Google Shape;1891;g1f6ddeeec75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40.png"/><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png"/><Relationship Id="rId4" Type="http://schemas.openxmlformats.org/officeDocument/2006/relationships/image" Target="../media/image25.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png"/><Relationship Id="rId4" Type="http://schemas.openxmlformats.org/officeDocument/2006/relationships/image" Target="../media/image29.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png"/><Relationship Id="rId4" Type="http://schemas.openxmlformats.org/officeDocument/2006/relationships/image" Target="../media/image25.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2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 Id="rId4" Type="http://schemas.openxmlformats.org/officeDocument/2006/relationships/image" Target="../media/image34.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38.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35.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6" name="Shape 6"/>
        <p:cNvGrpSpPr/>
        <p:nvPr/>
      </p:nvGrpSpPr>
      <p:grpSpPr>
        <a:xfrm>
          <a:off x="0" y="0"/>
          <a:ext cx="0" cy="0"/>
          <a:chOff x="0" y="0"/>
          <a:chExt cx="0" cy="0"/>
        </a:xfrm>
      </p:grpSpPr>
      <p:pic>
        <p:nvPicPr>
          <p:cNvPr descr="Diagram&#10;&#10;Description automatically generated" id="7" name="Google Shape;7;p214"/>
          <p:cNvPicPr preferRelativeResize="0"/>
          <p:nvPr/>
        </p:nvPicPr>
        <p:blipFill rotWithShape="1">
          <a:blip r:embed="rId2">
            <a:alphaModFix/>
          </a:blip>
          <a:srcRect b="0" l="0" r="0" t="0"/>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cap="flat" cmpd="sng" w="28575">
            <a:solidFill>
              <a:srgbClr val="22366A"/>
            </a:solidFill>
            <a:prstDash val="solid"/>
            <a:round/>
            <a:headEnd len="sm" w="sm" type="none"/>
            <a:tailEnd len="sm" w="sm" type="none"/>
          </a:ln>
        </p:spPr>
      </p:cxnSp>
      <p:sp>
        <p:nvSpPr>
          <p:cNvPr id="9" name="Google Shape;9;p214"/>
          <p:cNvSpPr txBox="1"/>
          <p:nvPr>
            <p:ph idx="1" type="body"/>
          </p:nvPr>
        </p:nvSpPr>
        <p:spPr>
          <a:xfrm>
            <a:off x="261254" y="2640951"/>
            <a:ext cx="3311679" cy="4405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85" name="Shape 85"/>
        <p:cNvGrpSpPr/>
        <p:nvPr/>
      </p:nvGrpSpPr>
      <p:grpSpPr>
        <a:xfrm>
          <a:off x="0" y="0"/>
          <a:ext cx="0" cy="0"/>
          <a:chOff x="0" y="0"/>
          <a:chExt cx="0" cy="0"/>
        </a:xfrm>
      </p:grpSpPr>
      <p:pic>
        <p:nvPicPr>
          <p:cNvPr descr="Shape&#10;&#10;Description automatically generated with low confidence" id="86" name="Google Shape;86;p22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7" name="Google Shape;87;p222"/>
          <p:cNvSpPr/>
          <p:nvPr>
            <p:ph idx="2" type="pic"/>
          </p:nvPr>
        </p:nvSpPr>
        <p:spPr>
          <a:xfrm>
            <a:off x="4983850" y="776920"/>
            <a:ext cx="4160150" cy="4050508"/>
          </a:xfrm>
          <a:prstGeom prst="rect">
            <a:avLst/>
          </a:prstGeom>
          <a:noFill/>
          <a:ln>
            <a:noFill/>
          </a:ln>
        </p:spPr>
      </p:sp>
      <p:sp>
        <p:nvSpPr>
          <p:cNvPr id="88" name="Google Shape;88;p222"/>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9" name="Google Shape;89;p22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 name="Google Shape;90;p22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srQTiEr6bSQ=">
    <p:spTree>
      <p:nvGrpSpPr>
        <p:cNvPr id="1687"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9" name="Google Shape;1689;p31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01" name="Google Shape;1701;p313"/>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Fiqkk2h2H6o=">
    <p:spTree>
      <p:nvGrpSpPr>
        <p:cNvPr id="1702"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704" name="Google Shape;1704;p31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16" name="Google Shape;1716;p314"/>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odHUCw+y0GI=">
    <p:spTree>
      <p:nvGrpSpPr>
        <p:cNvPr id="1717" name="Shape 1717"/>
        <p:cNvGrpSpPr/>
        <p:nvPr/>
      </p:nvGrpSpPr>
      <p:grpSpPr>
        <a:xfrm>
          <a:off x="0" y="0"/>
          <a:ext cx="0" cy="0"/>
          <a:chOff x="0" y="0"/>
          <a:chExt cx="0" cy="0"/>
        </a:xfrm>
      </p:grpSpPr>
      <p:pic>
        <p:nvPicPr>
          <p:cNvPr descr="Background pattern&#10;&#10;Description automatically generated with medium confidence" id="1718" name="Google Shape;1718;p31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group of people sitting at a table&#10;&#10;Description automatically generated with low confidence" id="1719" name="Google Shape;1719;p315"/>
          <p:cNvPicPr preferRelativeResize="0"/>
          <p:nvPr/>
        </p:nvPicPr>
        <p:blipFill rotWithShape="1">
          <a:blip r:embed="rId3">
            <a:alphaModFix/>
          </a:blip>
          <a:srcRect b="0" l="11613" r="0" t="29182"/>
          <a:stretch/>
        </p:blipFill>
        <p:spPr>
          <a:xfrm>
            <a:off x="4864308" y="0"/>
            <a:ext cx="4279692" cy="5143500"/>
          </a:xfrm>
          <a:prstGeom prst="rect">
            <a:avLst/>
          </a:prstGeom>
          <a:noFill/>
          <a:ln>
            <a:noFill/>
          </a:ln>
        </p:spPr>
      </p:pic>
      <p:pic>
        <p:nvPicPr>
          <p:cNvPr descr="Shape&#10;&#10;Description automatically generated with low confidence" id="1720" name="Google Shape;1720;p315"/>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3" name="Google Shape;1723;p315"/>
          <p:cNvSpPr txBox="1"/>
          <p:nvPr>
            <p:ph type="title"/>
          </p:nvPr>
        </p:nvSpPr>
        <p:spPr>
          <a:xfrm>
            <a:off x="387873" y="1377777"/>
            <a:ext cx="3421450" cy="459275"/>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24" name="Google Shape;1724;p315"/>
          <p:cNvSpPr txBox="1"/>
          <p:nvPr>
            <p:ph idx="1" type="body"/>
          </p:nvPr>
        </p:nvSpPr>
        <p:spPr>
          <a:xfrm>
            <a:off x="387873" y="1985160"/>
            <a:ext cx="4343206" cy="1819294"/>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nWgfZNftxRw=">
    <p:spTree>
      <p:nvGrpSpPr>
        <p:cNvPr id="1725" name="Shape 1725"/>
        <p:cNvGrpSpPr/>
        <p:nvPr/>
      </p:nvGrpSpPr>
      <p:grpSpPr>
        <a:xfrm>
          <a:off x="0" y="0"/>
          <a:ext cx="0" cy="0"/>
          <a:chOff x="0" y="0"/>
          <a:chExt cx="0" cy="0"/>
        </a:xfrm>
      </p:grpSpPr>
      <p:pic>
        <p:nvPicPr>
          <p:cNvPr descr="Background pattern&#10;&#10;Description automatically generated" id="1726" name="Google Shape;1726;p316"/>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27" name="Google Shape;1727;p31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1731" name="Google Shape;1731;p316"/>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32" name="Google Shape;1732;p316"/>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PBrfs17CEA=">
    <p:spTree>
      <p:nvGrpSpPr>
        <p:cNvPr id="1733" name="Shape 1733"/>
        <p:cNvGrpSpPr/>
        <p:nvPr/>
      </p:nvGrpSpPr>
      <p:grpSpPr>
        <a:xfrm>
          <a:off x="0" y="0"/>
          <a:ext cx="0" cy="0"/>
          <a:chOff x="0" y="0"/>
          <a:chExt cx="0" cy="0"/>
        </a:xfrm>
      </p:grpSpPr>
      <p:pic>
        <p:nvPicPr>
          <p:cNvPr descr="Background pattern&#10;&#10;Description automatically generated" id="1734" name="Google Shape;1734;p317"/>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35" name="Google Shape;1735;p317"/>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37" name="Google Shape;1737;p317"/>
          <p:cNvSpPr/>
          <p:nvPr/>
        </p:nvSpPr>
        <p:spPr>
          <a:xfrm>
            <a:off x="0" y="1037770"/>
            <a:ext cx="9144000" cy="16139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39" name="Google Shape;1739;p317"/>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09fAr2Fmnqc=">
    <p:spTree>
      <p:nvGrpSpPr>
        <p:cNvPr id="1740" name="Shape 1740"/>
        <p:cNvGrpSpPr/>
        <p:nvPr/>
      </p:nvGrpSpPr>
      <p:grpSpPr>
        <a:xfrm>
          <a:off x="0" y="0"/>
          <a:ext cx="0" cy="0"/>
          <a:chOff x="0" y="0"/>
          <a:chExt cx="0" cy="0"/>
        </a:xfrm>
      </p:grpSpPr>
      <p:pic>
        <p:nvPicPr>
          <p:cNvPr descr="Background pattern&#10;&#10;Description automatically generated" id="1741" name="Google Shape;1741;p318"/>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42" name="Google Shape;1742;p318"/>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1746" name="Google Shape;1746;p318"/>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47" name="Google Shape;1747;p318"/>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oOPK8NqaGOM=">
    <p:spTree>
      <p:nvGrpSpPr>
        <p:cNvPr id="1748" name="Shape 1748"/>
        <p:cNvGrpSpPr/>
        <p:nvPr/>
      </p:nvGrpSpPr>
      <p:grpSpPr>
        <a:xfrm>
          <a:off x="0" y="0"/>
          <a:ext cx="0" cy="0"/>
          <a:chOff x="0" y="0"/>
          <a:chExt cx="0" cy="0"/>
        </a:xfrm>
      </p:grpSpPr>
      <p:pic>
        <p:nvPicPr>
          <p:cNvPr descr="Background pattern&#10;&#10;Description automatically generated" id="1749" name="Google Shape;1749;p319"/>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50" name="Google Shape;1750;p319"/>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52" name="Google Shape;1752;p319"/>
          <p:cNvSpPr/>
          <p:nvPr/>
        </p:nvSpPr>
        <p:spPr>
          <a:xfrm>
            <a:off x="0" y="1037770"/>
            <a:ext cx="9144000" cy="161398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54" name="Google Shape;1754;p319"/>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r4No7qG+OZA=">
    <p:spTree>
      <p:nvGrpSpPr>
        <p:cNvPr id="1755"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1757" name="Google Shape;1757;p320"/>
          <p:cNvPicPr preferRelativeResize="0"/>
          <p:nvPr/>
        </p:nvPicPr>
        <p:blipFill rotWithShape="1">
          <a:blip r:embed="rId3">
            <a:alphaModFix/>
          </a:blip>
          <a:srcRect b="0" l="0" r="0" t="0"/>
          <a:stretch/>
        </p:blipFill>
        <p:spPr>
          <a:xfrm>
            <a:off x="0" y="0"/>
            <a:ext cx="9143990" cy="5148000"/>
          </a:xfrm>
          <a:prstGeom prst="rect">
            <a:avLst/>
          </a:prstGeom>
          <a:noFill/>
          <a:ln>
            <a:noFill/>
          </a:ln>
        </p:spPr>
      </p:pic>
      <p:pic>
        <p:nvPicPr>
          <p:cNvPr descr="A picture containing text, dark, night sky&#10;&#10;Description automatically generated" id="1758" name="Google Shape;1758;p320"/>
          <p:cNvPicPr preferRelativeResize="0"/>
          <p:nvPr/>
        </p:nvPicPr>
        <p:blipFill rotWithShape="1">
          <a:blip r:embed="rId4">
            <a:alphaModFix/>
          </a:blip>
          <a:srcRect b="0" l="0" r="0" t="0"/>
          <a:stretch/>
        </p:blipFill>
        <p:spPr>
          <a:xfrm>
            <a:off x="962283" y="914400"/>
            <a:ext cx="7219434" cy="3459480"/>
          </a:xfrm>
          <a:prstGeom prst="rect">
            <a:avLst/>
          </a:prstGeom>
          <a:noFill/>
          <a:ln>
            <a:noFill/>
          </a:ln>
        </p:spPr>
      </p:pic>
      <p:pic>
        <p:nvPicPr>
          <p:cNvPr descr="Chart&#10;&#10;Description automatically generated" id="1759" name="Google Shape;1759;p320"/>
          <p:cNvPicPr preferRelativeResize="0"/>
          <p:nvPr/>
        </p:nvPicPr>
        <p:blipFill rotWithShape="1">
          <a:blip r:embed="rId5">
            <a:alphaModFix/>
          </a:blip>
          <a:srcRect b="0" l="0" r="0" t="0"/>
          <a:stretch/>
        </p:blipFill>
        <p:spPr>
          <a:xfrm>
            <a:off x="2567940" y="1200369"/>
            <a:ext cx="4008120" cy="2742762"/>
          </a:xfrm>
          <a:prstGeom prst="rect">
            <a:avLst/>
          </a:prstGeom>
          <a:noFill/>
          <a:ln>
            <a:noFill/>
          </a:ln>
        </p:spPr>
      </p:pic>
      <p:sp>
        <p:nvSpPr>
          <p:cNvPr id="1760" name="Google Shape;1760;p320"/>
          <p:cNvSpPr txBox="1"/>
          <p:nvPr>
            <p:ph idx="1" type="body"/>
          </p:nvPr>
        </p:nvSpPr>
        <p:spPr>
          <a:xfrm rot="-525871">
            <a:off x="2714091" y="2148474"/>
            <a:ext cx="3673884" cy="55448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JUt4ul/zGWI=">
    <p:spTree>
      <p:nvGrpSpPr>
        <p:cNvPr id="176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descr="Surface chart&#10;&#10;Description automatically generated with low confidence" id="1763" name="Google Shape;1763;p321"/>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764" name="Google Shape;1764;p321"/>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765" name="Google Shape;1765;p321"/>
          <p:cNvPicPr preferRelativeResize="0"/>
          <p:nvPr/>
        </p:nvPicPr>
        <p:blipFill rotWithShape="1">
          <a:blip r:embed="rId3">
            <a:alphaModFix/>
          </a:blip>
          <a:srcRect b="0" l="0" r="0" t="0"/>
          <a:stretch/>
        </p:blipFill>
        <p:spPr>
          <a:xfrm>
            <a:off x="0" y="0"/>
            <a:ext cx="9143990" cy="5143494"/>
          </a:xfrm>
          <a:prstGeom prst="rect">
            <a:avLst/>
          </a:prstGeom>
          <a:noFill/>
          <a:ln>
            <a:noFill/>
          </a:ln>
        </p:spPr>
      </p:pic>
      <p:pic>
        <p:nvPicPr>
          <p:cNvPr descr="A picture containing text&#10;&#10;Description automatically generated" id="1766" name="Google Shape;1766;p321"/>
          <p:cNvPicPr preferRelativeResize="0"/>
          <p:nvPr/>
        </p:nvPicPr>
        <p:blipFill rotWithShape="1">
          <a:blip r:embed="rId4">
            <a:alphaModFix amt="85000"/>
          </a:blip>
          <a:srcRect b="0" l="0" r="0" t="0"/>
          <a:stretch/>
        </p:blipFill>
        <p:spPr>
          <a:xfrm>
            <a:off x="2251213" y="1143261"/>
            <a:ext cx="4641574" cy="2799228"/>
          </a:xfrm>
          <a:prstGeom prst="rect">
            <a:avLst/>
          </a:prstGeom>
          <a:noFill/>
          <a:ln>
            <a:noFill/>
          </a:ln>
        </p:spPr>
      </p:pic>
      <p:sp>
        <p:nvSpPr>
          <p:cNvPr id="1767" name="Google Shape;1767;p321"/>
          <p:cNvSpPr txBox="1"/>
          <p:nvPr>
            <p:ph idx="1" type="body"/>
          </p:nvPr>
        </p:nvSpPr>
        <p:spPr>
          <a:xfrm>
            <a:off x="2740961" y="1824708"/>
            <a:ext cx="3602088" cy="4724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68" name="Google Shape;1768;p321"/>
          <p:cNvSpPr txBox="1"/>
          <p:nvPr>
            <p:ph idx="2" type="body"/>
          </p:nvPr>
        </p:nvSpPr>
        <p:spPr>
          <a:xfrm>
            <a:off x="2740960" y="239891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1769"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b="12611" l="0" r="0" t="1816"/>
          <a:stretch/>
        </p:blipFill>
        <p:spPr>
          <a:xfrm>
            <a:off x="0" y="-1"/>
            <a:ext cx="9144000" cy="5143501"/>
          </a:xfrm>
          <a:prstGeom prst="rect">
            <a:avLst/>
          </a:prstGeom>
          <a:noFill/>
          <a:ln>
            <a:noFill/>
          </a:ln>
        </p:spPr>
      </p:pic>
      <p:pic>
        <p:nvPicPr>
          <p:cNvPr descr="Shape&#10;&#10;Description automatically generated with low confidence" id="1771" name="Google Shape;1771;p322"/>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1773" name="Google Shape;1773;p322"/>
          <p:cNvSpPr txBox="1"/>
          <p:nvPr>
            <p:ph idx="1" type="body"/>
          </p:nvPr>
        </p:nvSpPr>
        <p:spPr>
          <a:xfrm>
            <a:off x="3553313" y="1914665"/>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4" name="Google Shape;1774;p322"/>
          <p:cNvSpPr txBox="1"/>
          <p:nvPr>
            <p:ph idx="2" type="body"/>
          </p:nvPr>
        </p:nvSpPr>
        <p:spPr>
          <a:xfrm>
            <a:off x="2770956" y="258068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9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333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A group of people in clothing&#10;&#10;Description automatically generated with medium confidence" id="94" name="Google Shape;94;p223"/>
            <p:cNvPicPr preferRelativeResize="0"/>
            <p:nvPr/>
          </p:nvPicPr>
          <p:blipFill rotWithShape="1">
            <a:blip r:embed="rId2">
              <a:alphaModFix/>
            </a:blip>
            <a:srcRect b="0" l="0" r="0" t="0"/>
            <a:stretch/>
          </p:blipFill>
          <p:spPr>
            <a:xfrm>
              <a:off x="2113280" y="456352"/>
              <a:ext cx="7030720" cy="4687147"/>
            </a:xfrm>
            <a:prstGeom prst="rect">
              <a:avLst/>
            </a:prstGeom>
            <a:noFill/>
            <a:ln>
              <a:noFill/>
            </a:ln>
          </p:spPr>
        </p:pic>
      </p:grpSp>
      <p:pic>
        <p:nvPicPr>
          <p:cNvPr descr="Shape&#10;&#10;Description automatically generated with low confidence" id="95" name="Google Shape;95;p223"/>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96" name="Google Shape;96;p223"/>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97" name="Google Shape;97;p22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2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1775"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333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79" name="Google Shape;1779;p323"/>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83" name="Google Shape;1783;p323"/>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84" name="Google Shape;1784;p323"/>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1785"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333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89" name="Google Shape;1789;p324"/>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93" name="Google Shape;1793;p324"/>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94" name="Google Shape;1794;p324"/>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WIvaKZLkwM=">
    <p:spTree>
      <p:nvGrpSpPr>
        <p:cNvPr id="1795"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97" name="Google Shape;1797;p32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325"/>
          <p:cNvSpPr/>
          <p:nvPr>
            <p:ph idx="2" type="pic"/>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0" name="Google Shape;1800;p325"/>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1" name="Google Shape;1801;p325"/>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I4xA18PJAQ=">
    <p:spTree>
      <p:nvGrpSpPr>
        <p:cNvPr id="1802"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04" name="Google Shape;1804;p32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326"/>
          <p:cNvSpPr/>
          <p:nvPr>
            <p:ph idx="2" type="pic"/>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7" name="Google Shape;1807;p326"/>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8" name="Google Shape;1808;p326"/>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VJgTm3UpWw=">
    <p:spTree>
      <p:nvGrpSpPr>
        <p:cNvPr id="1809"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11" name="Google Shape;1811;p32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327"/>
          <p:cNvSpPr/>
          <p:nvPr>
            <p:ph idx="2" type="pic"/>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14" name="Google Shape;1814;p327"/>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15" name="Google Shape;1815;p327"/>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1816"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1818" name="Google Shape;1818;p328"/>
          <p:cNvPicPr preferRelativeResize="0"/>
          <p:nvPr/>
        </p:nvPicPr>
        <p:blipFill rotWithShape="1">
          <a:blip r:embed="rId2">
            <a:alphaModFix/>
          </a:blip>
          <a:srcRect b="45930" l="20567" r="20566" t="0"/>
          <a:stretch/>
        </p:blipFill>
        <p:spPr>
          <a:xfrm rot="5400000">
            <a:off x="5391150" y="1390650"/>
            <a:ext cx="5143500" cy="2362200"/>
          </a:xfrm>
          <a:prstGeom prst="rect">
            <a:avLst/>
          </a:prstGeom>
          <a:solidFill>
            <a:schemeClr val="dk2"/>
          </a:solidFill>
          <a:ln>
            <a:noFill/>
          </a:ln>
        </p:spPr>
      </p:pic>
      <p:sp>
        <p:nvSpPr>
          <p:cNvPr descr="Shape&#10;&#10;Description automatically generated with low confidence" id="1819" name="Google Shape;1819;p32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1821" name="Google Shape;1821;p328"/>
          <p:cNvPicPr preferRelativeResize="0"/>
          <p:nvPr/>
        </p:nvPicPr>
        <p:blipFill rotWithShape="1">
          <a:blip r:embed="rId3">
            <a:alphaModFix/>
          </a:blip>
          <a:srcRect b="0" l="20443" r="22451" t="0"/>
          <a:stretch/>
        </p:blipFill>
        <p:spPr>
          <a:xfrm>
            <a:off x="5353758" y="1004593"/>
            <a:ext cx="2781568" cy="3247434"/>
          </a:xfrm>
          <a:prstGeom prst="rect">
            <a:avLst/>
          </a:prstGeom>
          <a:noFill/>
          <a:ln cap="flat" cmpd="sng" w="28575">
            <a:solidFill>
              <a:srgbClr val="D8D8D8"/>
            </a:solidFill>
            <a:prstDash val="solid"/>
            <a:round/>
            <a:headEnd len="sm" w="sm" type="none"/>
            <a:tailEnd len="sm" w="sm" type="none"/>
          </a:ln>
        </p:spPr>
      </p:pic>
      <p:sp>
        <p:nvSpPr>
          <p:cNvPr id="1822" name="Google Shape;1822;p328"/>
          <p:cNvSpPr txBox="1"/>
          <p:nvPr>
            <p:ph idx="1" type="body"/>
          </p:nvPr>
        </p:nvSpPr>
        <p:spPr>
          <a:xfrm>
            <a:off x="912063" y="2052267"/>
            <a:ext cx="3673884" cy="1882257"/>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23" name="Google Shape;1823;p328"/>
          <p:cNvSpPr txBox="1"/>
          <p:nvPr>
            <p:ph type="title"/>
          </p:nvPr>
        </p:nvSpPr>
        <p:spPr>
          <a:xfrm>
            <a:off x="912063" y="1246189"/>
            <a:ext cx="3673884"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tCKij3Zla0=">
    <p:spTree>
      <p:nvGrpSpPr>
        <p:cNvPr id="1824" name="Shape 1824"/>
        <p:cNvGrpSpPr/>
        <p:nvPr/>
      </p:nvGrpSpPr>
      <p:grpSpPr>
        <a:xfrm>
          <a:off x="0" y="0"/>
          <a:ext cx="0" cy="0"/>
          <a:chOff x="0" y="0"/>
          <a:chExt cx="0" cy="0"/>
        </a:xfrm>
      </p:grpSpPr>
      <p:pic>
        <p:nvPicPr>
          <p:cNvPr descr="A picture containing graphical user interface&#10;&#10;Description automatically generated" id="1825" name="Google Shape;1825;p32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Shape&#10;&#10;Description automatically generated with low confidence" id="1826" name="Google Shape;1826;p32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1827"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99"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01" name="Google Shape;101;p224"/>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2" name="Google Shape;102;p224"/>
          <p:cNvSpPr/>
          <p:nvPr>
            <p:ph idx="2" type="pic"/>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05" name="Google Shape;105;p224"/>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 name="Google Shape;106;p224"/>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107"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09" name="Google Shape;109;p225"/>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0" name="Google Shape;110;p225"/>
          <p:cNvSpPr/>
          <p:nvPr>
            <p:ph idx="2" type="pic"/>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13" name="Google Shape;113;p22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 name="Google Shape;114;p22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115"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17" name="Google Shape;117;p226"/>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8" name="Google Shape;118;p226"/>
          <p:cNvSpPr/>
          <p:nvPr>
            <p:ph idx="2" type="pic"/>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21" name="Google Shape;121;p226"/>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 name="Google Shape;122;p226"/>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123" name="Shape 123"/>
        <p:cNvGrpSpPr/>
        <p:nvPr/>
      </p:nvGrpSpPr>
      <p:grpSpPr>
        <a:xfrm>
          <a:off x="0" y="0"/>
          <a:ext cx="0" cy="0"/>
          <a:chOff x="0" y="0"/>
          <a:chExt cx="0" cy="0"/>
        </a:xfrm>
      </p:grpSpPr>
      <p:pic>
        <p:nvPicPr>
          <p:cNvPr descr="Shape&#10;&#10;Description automatically generated with low confidence" id="124" name="Google Shape;124;p227"/>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25" name="Google Shape;125;p22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 name="Google Shape;126;p22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 name="Google Shape;127;p227"/>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128" name="Shape 128"/>
        <p:cNvGrpSpPr/>
        <p:nvPr/>
      </p:nvGrpSpPr>
      <p:grpSpPr>
        <a:xfrm>
          <a:off x="0" y="0"/>
          <a:ext cx="0" cy="0"/>
          <a:chOff x="0" y="0"/>
          <a:chExt cx="0" cy="0"/>
        </a:xfrm>
      </p:grpSpPr>
      <p:pic>
        <p:nvPicPr>
          <p:cNvPr descr="Shape&#10;&#10;Description automatically generated with low confidence" id="129" name="Google Shape;129;p228"/>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0" name="Google Shape;130;p22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 name="Google Shape;131;p22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p228"/>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33" name="Google Shape;133;p228"/>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34" name="Google Shape;134;p228"/>
          <p:cNvPicPr preferRelativeResize="0"/>
          <p:nvPr/>
        </p:nvPicPr>
        <p:blipFill rotWithShape="1">
          <a:blip r:embed="rId3">
            <a:alphaModFix/>
          </a:blip>
          <a:srcRect b="0" l="0" r="0" t="0"/>
          <a:stretch/>
        </p:blipFill>
        <p:spPr>
          <a:xfrm>
            <a:off x="2325914" y="1371153"/>
            <a:ext cx="4492172" cy="3617988"/>
          </a:xfrm>
          <a:prstGeom prst="rect">
            <a:avLst/>
          </a:prstGeom>
          <a:noFill/>
          <a:ln>
            <a:noFill/>
          </a:ln>
        </p:spPr>
      </p:pic>
      <p:sp>
        <p:nvSpPr>
          <p:cNvPr id="135" name="Google Shape;135;p228"/>
          <p:cNvSpPr txBox="1"/>
          <p:nvPr>
            <p:ph idx="2" type="body"/>
          </p:nvPr>
        </p:nvSpPr>
        <p:spPr>
          <a:xfrm>
            <a:off x="2552068"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136" name="Shape 136"/>
        <p:cNvGrpSpPr/>
        <p:nvPr/>
      </p:nvGrpSpPr>
      <p:grpSpPr>
        <a:xfrm>
          <a:off x="0" y="0"/>
          <a:ext cx="0" cy="0"/>
          <a:chOff x="0" y="0"/>
          <a:chExt cx="0" cy="0"/>
        </a:xfrm>
      </p:grpSpPr>
      <p:pic>
        <p:nvPicPr>
          <p:cNvPr descr="Shape&#10;&#10;Description automatically generated with low confidence" id="137" name="Google Shape;137;p229"/>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8" name="Google Shape;138;p22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22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 name="Google Shape;140;p229"/>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41" name="Google Shape;141;p229"/>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42" name="Google Shape;142;p229"/>
          <p:cNvPicPr preferRelativeResize="0"/>
          <p:nvPr/>
        </p:nvPicPr>
        <p:blipFill rotWithShape="1">
          <a:blip r:embed="rId3">
            <a:alphaModFix/>
          </a:blip>
          <a:srcRect b="0" l="0" r="0" t="0"/>
          <a:stretch/>
        </p:blipFill>
        <p:spPr>
          <a:xfrm>
            <a:off x="742441" y="1371153"/>
            <a:ext cx="4492172" cy="3617988"/>
          </a:xfrm>
          <a:prstGeom prst="rect">
            <a:avLst/>
          </a:prstGeom>
          <a:noFill/>
          <a:ln>
            <a:noFill/>
          </a:ln>
        </p:spPr>
      </p:pic>
      <p:sp>
        <p:nvSpPr>
          <p:cNvPr id="143" name="Google Shape;143;p229"/>
          <p:cNvSpPr txBox="1"/>
          <p:nvPr>
            <p:ph idx="2" type="body"/>
          </p:nvPr>
        </p:nvSpPr>
        <p:spPr>
          <a:xfrm>
            <a:off x="968595"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144" name="Shape 144"/>
        <p:cNvGrpSpPr/>
        <p:nvPr/>
      </p:nvGrpSpPr>
      <p:grpSpPr>
        <a:xfrm>
          <a:off x="0" y="0"/>
          <a:ext cx="0" cy="0"/>
          <a:chOff x="0" y="0"/>
          <a:chExt cx="0" cy="0"/>
        </a:xfrm>
      </p:grpSpPr>
      <p:pic>
        <p:nvPicPr>
          <p:cNvPr descr="Shape&#10;&#10;Description automatically generated with low confidence" id="145" name="Google Shape;145;p230"/>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46" name="Google Shape;146;p23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 name="Google Shape;147;p23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 name="Google Shape;148;p230"/>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49" name="Google Shape;149;p230"/>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50" name="Google Shape;150;p230"/>
          <p:cNvPicPr preferRelativeResize="0"/>
          <p:nvPr/>
        </p:nvPicPr>
        <p:blipFill rotWithShape="1">
          <a:blip r:embed="rId3">
            <a:alphaModFix/>
          </a:blip>
          <a:srcRect b="0" l="0" r="0" t="0"/>
          <a:stretch/>
        </p:blipFill>
        <p:spPr>
          <a:xfrm>
            <a:off x="1703135" y="1363361"/>
            <a:ext cx="5737730" cy="3621752"/>
          </a:xfrm>
          <a:prstGeom prst="rect">
            <a:avLst/>
          </a:prstGeom>
          <a:noFill/>
          <a:ln>
            <a:noFill/>
          </a:ln>
        </p:spPr>
      </p:pic>
      <p:sp>
        <p:nvSpPr>
          <p:cNvPr id="151" name="Google Shape;151;p230"/>
          <p:cNvSpPr txBox="1"/>
          <p:nvPr>
            <p:ph idx="2" type="body"/>
          </p:nvPr>
        </p:nvSpPr>
        <p:spPr>
          <a:xfrm>
            <a:off x="2032052" y="1886850"/>
            <a:ext cx="5071275" cy="216103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152" name="Shape 152"/>
        <p:cNvGrpSpPr/>
        <p:nvPr/>
      </p:nvGrpSpPr>
      <p:grpSpPr>
        <a:xfrm>
          <a:off x="0" y="0"/>
          <a:ext cx="0" cy="0"/>
          <a:chOff x="0" y="0"/>
          <a:chExt cx="0" cy="0"/>
        </a:xfrm>
      </p:grpSpPr>
      <p:pic>
        <p:nvPicPr>
          <p:cNvPr descr="Shape&#10;&#10;Description automatically generated with low confidence" id="153" name="Google Shape;153;p23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54" name="Google Shape;154;p23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5" name="Google Shape;155;p23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 name="Google Shape;156;p231"/>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57" name="Google Shape;157;p231"/>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58" name="Google Shape;158;p231"/>
          <p:cNvPicPr preferRelativeResize="0"/>
          <p:nvPr/>
        </p:nvPicPr>
        <p:blipFill rotWithShape="1">
          <a:blip r:embed="rId3">
            <a:alphaModFix/>
          </a:blip>
          <a:srcRect b="0" l="0" r="0" t="0"/>
          <a:stretch/>
        </p:blipFill>
        <p:spPr>
          <a:xfrm>
            <a:off x="2107222" y="1873493"/>
            <a:ext cx="4929556" cy="3111619"/>
          </a:xfrm>
          <a:prstGeom prst="rect">
            <a:avLst/>
          </a:prstGeom>
          <a:noFill/>
          <a:ln>
            <a:noFill/>
          </a:ln>
        </p:spPr>
      </p:pic>
      <p:sp>
        <p:nvSpPr>
          <p:cNvPr id="159" name="Google Shape;159;p231"/>
          <p:cNvSpPr txBox="1"/>
          <p:nvPr>
            <p:ph idx="2" type="body"/>
          </p:nvPr>
        </p:nvSpPr>
        <p:spPr>
          <a:xfrm>
            <a:off x="2377740" y="2303181"/>
            <a:ext cx="4379900" cy="193497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10" name="Shape 10"/>
        <p:cNvGrpSpPr/>
        <p:nvPr/>
      </p:nvGrpSpPr>
      <p:grpSpPr>
        <a:xfrm>
          <a:off x="0" y="0"/>
          <a:ext cx="0" cy="0"/>
          <a:chOff x="0" y="0"/>
          <a:chExt cx="0" cy="0"/>
        </a:xfrm>
      </p:grpSpPr>
      <p:pic>
        <p:nvPicPr>
          <p:cNvPr descr="A picture containing person, computer, indoor&#10;&#10;Description automatically generated" id="11" name="Google Shape;11;p215"/>
          <p:cNvPicPr preferRelativeResize="0"/>
          <p:nvPr/>
        </p:nvPicPr>
        <p:blipFill rotWithShape="1">
          <a:blip r:embed="rId2">
            <a:alphaModFix/>
          </a:blip>
          <a:srcRect b="0" l="0" r="11110" t="0"/>
          <a:stretch/>
        </p:blipFill>
        <p:spPr>
          <a:xfrm flipH="1">
            <a:off x="0" y="0"/>
            <a:ext cx="9144000" cy="5143494"/>
          </a:xfrm>
          <a:prstGeom prst="rect">
            <a:avLst/>
          </a:prstGeom>
          <a:noFill/>
          <a:ln>
            <a:noFill/>
          </a:ln>
        </p:spPr>
      </p:pic>
      <p:pic>
        <p:nvPicPr>
          <p:cNvPr descr="Shape&#10;&#10;Description automatically generated with low confidence" id="12" name="Google Shape;12;p215"/>
          <p:cNvPicPr preferRelativeResize="0"/>
          <p:nvPr/>
        </p:nvPicPr>
        <p:blipFill rotWithShape="1">
          <a:blip r:embed="rId3">
            <a:alphaModFix/>
          </a:blip>
          <a:srcRect b="0" l="0" r="0" t="0"/>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5" name="Google Shape;15;p21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21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160" name="Shape 160"/>
        <p:cNvGrpSpPr/>
        <p:nvPr/>
      </p:nvGrpSpPr>
      <p:grpSpPr>
        <a:xfrm>
          <a:off x="0" y="0"/>
          <a:ext cx="0" cy="0"/>
          <a:chOff x="0" y="0"/>
          <a:chExt cx="0" cy="0"/>
        </a:xfrm>
      </p:grpSpPr>
      <p:pic>
        <p:nvPicPr>
          <p:cNvPr descr="Shape&#10;&#10;Description automatically generated with low confidence" id="161" name="Google Shape;161;p23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63" name="Google Shape;163;p232"/>
          <p:cNvSpPr/>
          <p:nvPr>
            <p:ph idx="2" type="pic"/>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65" name="Google Shape;165;p232"/>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66" name="Google Shape;166;p232"/>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167" name="Shape 167"/>
        <p:cNvGrpSpPr/>
        <p:nvPr/>
      </p:nvGrpSpPr>
      <p:grpSpPr>
        <a:xfrm>
          <a:off x="0" y="0"/>
          <a:ext cx="0" cy="0"/>
          <a:chOff x="0" y="0"/>
          <a:chExt cx="0" cy="0"/>
        </a:xfrm>
      </p:grpSpPr>
      <p:pic>
        <p:nvPicPr>
          <p:cNvPr descr="Shape&#10;&#10;Description automatically generated with low confidence" id="168" name="Google Shape;168;p233"/>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0" name="Google Shape;170;p233"/>
          <p:cNvSpPr/>
          <p:nvPr>
            <p:ph idx="2" type="pic"/>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2" name="Google Shape;172;p233"/>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3" name="Google Shape;173;p233"/>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174"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6" name="Google Shape;176;p23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34"/>
          <p:cNvSpPr/>
          <p:nvPr>
            <p:ph idx="2" type="pic"/>
          </p:nvPr>
        </p:nvSpPr>
        <p:spPr>
          <a:xfrm>
            <a:off x="1" y="0"/>
            <a:ext cx="4572000" cy="5143494"/>
          </a:xfrm>
          <a:prstGeom prst="rect">
            <a:avLst/>
          </a:prstGeom>
          <a:noFill/>
          <a:ln>
            <a:noFill/>
          </a:ln>
        </p:spPr>
      </p:sp>
      <p:sp>
        <p:nvSpPr>
          <p:cNvPr id="178" name="Google Shape;178;p234"/>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9" name="Google Shape;179;p234"/>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1" name="Google Shape;181;p234"/>
          <p:cNvSpPr/>
          <p:nvPr>
            <p:ph idx="3" type="pic"/>
          </p:nvPr>
        </p:nvSpPr>
        <p:spPr>
          <a:xfrm>
            <a:off x="4408678" y="1539292"/>
            <a:ext cx="318677" cy="318677"/>
          </a:xfrm>
          <a:prstGeom prst="rect">
            <a:avLst/>
          </a:prstGeom>
          <a:noFill/>
          <a:ln>
            <a:noFill/>
          </a:ln>
        </p:spPr>
      </p:sp>
      <p:sp>
        <p:nvSpPr>
          <p:cNvPr id="182" name="Google Shape;182;p234"/>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234"/>
          <p:cNvSpPr/>
          <p:nvPr/>
        </p:nvSpPr>
        <p:spPr>
          <a:xfrm>
            <a:off x="4241543" y="2951688"/>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4" name="Google Shape;184;p234"/>
          <p:cNvSpPr/>
          <p:nvPr>
            <p:ph idx="4" type="pic"/>
          </p:nvPr>
        </p:nvSpPr>
        <p:spPr>
          <a:xfrm>
            <a:off x="4408678" y="3122801"/>
            <a:ext cx="318677" cy="318677"/>
          </a:xfrm>
          <a:prstGeom prst="rect">
            <a:avLst/>
          </a:prstGeom>
          <a:noFill/>
          <a:ln>
            <a:noFill/>
          </a:ln>
        </p:spPr>
      </p:sp>
      <p:sp>
        <p:nvSpPr>
          <p:cNvPr id="185" name="Google Shape;185;p234"/>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186"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8" name="Google Shape;188;p23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35"/>
          <p:cNvSpPr/>
          <p:nvPr>
            <p:ph idx="2" type="pic"/>
          </p:nvPr>
        </p:nvSpPr>
        <p:spPr>
          <a:xfrm>
            <a:off x="1" y="0"/>
            <a:ext cx="4572000" cy="5143494"/>
          </a:xfrm>
          <a:prstGeom prst="rect">
            <a:avLst/>
          </a:prstGeom>
          <a:noFill/>
          <a:ln>
            <a:noFill/>
          </a:ln>
        </p:spPr>
      </p:sp>
      <p:sp>
        <p:nvSpPr>
          <p:cNvPr id="190" name="Google Shape;190;p235"/>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1" name="Google Shape;191;p235"/>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3" name="Google Shape;193;p235"/>
          <p:cNvSpPr/>
          <p:nvPr>
            <p:ph idx="3" type="pic"/>
          </p:nvPr>
        </p:nvSpPr>
        <p:spPr>
          <a:xfrm>
            <a:off x="4408678" y="1539292"/>
            <a:ext cx="318677" cy="318677"/>
          </a:xfrm>
          <a:prstGeom prst="rect">
            <a:avLst/>
          </a:prstGeom>
          <a:noFill/>
          <a:ln>
            <a:noFill/>
          </a:ln>
        </p:spPr>
      </p:sp>
      <p:sp>
        <p:nvSpPr>
          <p:cNvPr id="194" name="Google Shape;194;p235"/>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5" name="Google Shape;195;p235"/>
          <p:cNvSpPr/>
          <p:nvPr/>
        </p:nvSpPr>
        <p:spPr>
          <a:xfrm>
            <a:off x="4241543" y="2951688"/>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6" name="Google Shape;196;p235"/>
          <p:cNvSpPr/>
          <p:nvPr>
            <p:ph idx="4" type="pic"/>
          </p:nvPr>
        </p:nvSpPr>
        <p:spPr>
          <a:xfrm>
            <a:off x="4408678" y="3122801"/>
            <a:ext cx="318677" cy="318677"/>
          </a:xfrm>
          <a:prstGeom prst="rect">
            <a:avLst/>
          </a:prstGeom>
          <a:noFill/>
          <a:ln>
            <a:noFill/>
          </a:ln>
        </p:spPr>
      </p:sp>
      <p:sp>
        <p:nvSpPr>
          <p:cNvPr id="197" name="Google Shape;197;p235"/>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198" name="Shape 198"/>
        <p:cNvGrpSpPr/>
        <p:nvPr/>
      </p:nvGrpSpPr>
      <p:grpSpPr>
        <a:xfrm>
          <a:off x="0" y="0"/>
          <a:ext cx="0" cy="0"/>
          <a:chOff x="0" y="0"/>
          <a:chExt cx="0" cy="0"/>
        </a:xfrm>
      </p:grpSpPr>
      <p:pic>
        <p:nvPicPr>
          <p:cNvPr descr="Shape&#10;&#10;Description automatically generated with low confidence" id="199" name="Google Shape;199;p23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04" name="Google Shape;204;p236"/>
          <p:cNvSpPr/>
          <p:nvPr>
            <p:ph idx="2" type="pic"/>
          </p:nvPr>
        </p:nvSpPr>
        <p:spPr>
          <a:xfrm>
            <a:off x="219360" y="856040"/>
            <a:ext cx="3958630" cy="4287460"/>
          </a:xfrm>
          <a:prstGeom prst="rect">
            <a:avLst/>
          </a:prstGeom>
          <a:noFill/>
          <a:ln>
            <a:noFill/>
          </a:ln>
        </p:spPr>
      </p:sp>
      <p:sp>
        <p:nvSpPr>
          <p:cNvPr id="205" name="Google Shape;205;p236"/>
          <p:cNvSpPr txBox="1"/>
          <p:nvPr>
            <p:ph idx="1" type="body"/>
          </p:nvPr>
        </p:nvSpPr>
        <p:spPr>
          <a:xfrm>
            <a:off x="4524864" y="1268948"/>
            <a:ext cx="4399775" cy="3344907"/>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6" name="Google Shape;206;p23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7" name="Google Shape;207;p23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208" name="Shape 208"/>
        <p:cNvGrpSpPr/>
        <p:nvPr/>
      </p:nvGrpSpPr>
      <p:grpSpPr>
        <a:xfrm>
          <a:off x="0" y="0"/>
          <a:ext cx="0" cy="0"/>
          <a:chOff x="0" y="0"/>
          <a:chExt cx="0" cy="0"/>
        </a:xfrm>
      </p:grpSpPr>
      <p:pic>
        <p:nvPicPr>
          <p:cNvPr descr="Shape&#10;&#10;Description automatically generated with low confidence" id="209" name="Google Shape;209;p23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10" name="Google Shape;210;p237"/>
          <p:cNvSpPr/>
          <p:nvPr>
            <p:ph idx="2" type="pic"/>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2" name="Google Shape;212;p237"/>
          <p:cNvSpPr txBox="1"/>
          <p:nvPr>
            <p:ph idx="1" type="body"/>
          </p:nvPr>
        </p:nvSpPr>
        <p:spPr>
          <a:xfrm>
            <a:off x="135731" y="1388586"/>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3" name="Google Shape;213;p23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4" name="Google Shape;214;p23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215" name="Shape 215"/>
        <p:cNvGrpSpPr/>
        <p:nvPr/>
      </p:nvGrpSpPr>
      <p:grpSpPr>
        <a:xfrm>
          <a:off x="0" y="0"/>
          <a:ext cx="0" cy="0"/>
          <a:chOff x="0" y="0"/>
          <a:chExt cx="0" cy="0"/>
        </a:xfrm>
      </p:grpSpPr>
      <p:pic>
        <p:nvPicPr>
          <p:cNvPr descr="Shape&#10;&#10;Description automatically generated with low confidence" id="216" name="Google Shape;216;p23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8" name="Google Shape;218;p238"/>
          <p:cNvSpPr/>
          <p:nvPr>
            <p:ph idx="2" type="pic"/>
          </p:nvPr>
        </p:nvSpPr>
        <p:spPr>
          <a:xfrm>
            <a:off x="219360" y="856040"/>
            <a:ext cx="3958630" cy="4287460"/>
          </a:xfrm>
          <a:prstGeom prst="rect">
            <a:avLst/>
          </a:prstGeom>
          <a:noFill/>
          <a:ln>
            <a:noFill/>
          </a:ln>
        </p:spPr>
      </p:sp>
      <p:sp>
        <p:nvSpPr>
          <p:cNvPr id="219" name="Google Shape;219;p238"/>
          <p:cNvSpPr txBox="1"/>
          <p:nvPr>
            <p:ph idx="1" type="body"/>
          </p:nvPr>
        </p:nvSpPr>
        <p:spPr>
          <a:xfrm>
            <a:off x="4480014" y="1685925"/>
            <a:ext cx="4444626" cy="2499576"/>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0" name="Google Shape;220;p23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1" name="Google Shape;221;p23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222" name="Shape 222"/>
        <p:cNvGrpSpPr/>
        <p:nvPr/>
      </p:nvGrpSpPr>
      <p:grpSpPr>
        <a:xfrm>
          <a:off x="0" y="0"/>
          <a:ext cx="0" cy="0"/>
          <a:chOff x="0" y="0"/>
          <a:chExt cx="0" cy="0"/>
        </a:xfrm>
      </p:grpSpPr>
      <p:pic>
        <p:nvPicPr>
          <p:cNvPr descr="Shape&#10;&#10;Description automatically generated with low confidence" id="223" name="Google Shape;223;p23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5" name="Google Shape;225;p239"/>
          <p:cNvSpPr/>
          <p:nvPr>
            <p:ph idx="2" type="pic"/>
          </p:nvPr>
        </p:nvSpPr>
        <p:spPr>
          <a:xfrm>
            <a:off x="235670" y="0"/>
            <a:ext cx="3582186" cy="5143494"/>
          </a:xfrm>
          <a:prstGeom prst="rect">
            <a:avLst/>
          </a:prstGeom>
          <a:noFill/>
          <a:ln>
            <a:noFill/>
          </a:ln>
        </p:spPr>
      </p:sp>
      <p:sp>
        <p:nvSpPr>
          <p:cNvPr id="226" name="Google Shape;226;p239"/>
          <p:cNvSpPr txBox="1"/>
          <p:nvPr>
            <p:ph type="title"/>
          </p:nvPr>
        </p:nvSpPr>
        <p:spPr>
          <a:xfrm>
            <a:off x="4079869"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7" name="Google Shape;227;p239"/>
          <p:cNvSpPr txBox="1"/>
          <p:nvPr>
            <p:ph idx="1" type="body"/>
          </p:nvPr>
        </p:nvSpPr>
        <p:spPr>
          <a:xfrm>
            <a:off x="4079868" y="1539292"/>
            <a:ext cx="4688211"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228"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230" name="Google Shape;230;p24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40"/>
          <p:cNvSpPr/>
          <p:nvPr/>
        </p:nvSpPr>
        <p:spPr>
          <a:xfrm>
            <a:off x="5302804" y="575609"/>
            <a:ext cx="143829"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2" name="Google Shape;232;p240"/>
          <p:cNvSpPr/>
          <p:nvPr>
            <p:ph idx="2" type="pic"/>
          </p:nvPr>
        </p:nvSpPr>
        <p:spPr>
          <a:xfrm>
            <a:off x="-1" y="0"/>
            <a:ext cx="5312965" cy="5143494"/>
          </a:xfrm>
          <a:prstGeom prst="rect">
            <a:avLst/>
          </a:prstGeom>
          <a:noFill/>
          <a:ln>
            <a:noFill/>
          </a:ln>
        </p:spPr>
      </p:sp>
      <p:sp>
        <p:nvSpPr>
          <p:cNvPr id="233" name="Google Shape;233;p240"/>
          <p:cNvSpPr txBox="1"/>
          <p:nvPr>
            <p:ph type="title"/>
          </p:nvPr>
        </p:nvSpPr>
        <p:spPr>
          <a:xfrm>
            <a:off x="5564817" y="575609"/>
            <a:ext cx="3405248"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4" name="Google Shape;234;p240"/>
          <p:cNvSpPr txBox="1"/>
          <p:nvPr>
            <p:ph idx="1" type="body"/>
          </p:nvPr>
        </p:nvSpPr>
        <p:spPr>
          <a:xfrm>
            <a:off x="5564818" y="1254812"/>
            <a:ext cx="3452368" cy="342894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235"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b="0" l="20639" r="24166" t="0"/>
          <a:stretch/>
        </p:blipFill>
        <p:spPr>
          <a:xfrm>
            <a:off x="4885624" y="3"/>
            <a:ext cx="4258376" cy="5143498"/>
          </a:xfrm>
          <a:prstGeom prst="rect">
            <a:avLst/>
          </a:prstGeom>
          <a:noFill/>
          <a:ln>
            <a:noFill/>
          </a:ln>
        </p:spPr>
      </p:pic>
      <p:pic>
        <p:nvPicPr>
          <p:cNvPr descr="Shape&#10;&#10;Description automatically generated with low confidence" id="238" name="Google Shape;238;p241"/>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40" name="Google Shape;240;p241"/>
          <p:cNvSpPr txBox="1"/>
          <p:nvPr>
            <p:ph type="title"/>
          </p:nvPr>
        </p:nvSpPr>
        <p:spPr>
          <a:xfrm>
            <a:off x="144711" y="436897"/>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1" name="Google Shape;241;p241"/>
          <p:cNvSpPr txBox="1"/>
          <p:nvPr>
            <p:ph idx="1" type="body"/>
          </p:nvPr>
        </p:nvSpPr>
        <p:spPr>
          <a:xfrm>
            <a:off x="144711" y="1422475"/>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2" name="Google Shape;242;p241"/>
          <p:cNvSpPr txBox="1"/>
          <p:nvPr>
            <p:ph idx="2" type="body"/>
          </p:nvPr>
        </p:nvSpPr>
        <p:spPr>
          <a:xfrm>
            <a:off x="144711" y="954389"/>
            <a:ext cx="4343206" cy="358011"/>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17" name="Shape 17"/>
        <p:cNvGrpSpPr/>
        <p:nvPr/>
      </p:nvGrpSpPr>
      <p:grpSpPr>
        <a:xfrm>
          <a:off x="0" y="0"/>
          <a:ext cx="0" cy="0"/>
          <a:chOff x="0" y="0"/>
          <a:chExt cx="0" cy="0"/>
        </a:xfrm>
      </p:grpSpPr>
      <p:pic>
        <p:nvPicPr>
          <p:cNvPr descr="Shape&#10;&#10;Description automatically generated with low confidence" id="18" name="Google Shape;18;p216"/>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cap="flat" cmpd="sng" w="12700">
                <a:solidFill>
                  <a:schemeClr val="dk2"/>
                </a:solidFill>
                <a:prstDash val="solid"/>
                <a:round/>
                <a:headEnd len="sm" w="sm" type="none"/>
                <a:tailEnd len="sm" w="sm" type="none"/>
              </a:ln>
            </p:spPr>
          </p:cxnSp>
          <p:sp>
            <p:nvSpPr>
              <p:cNvPr id="25" name="Google Shape;25;p216"/>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243"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54" name="Google Shape;254;p242"/>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255"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C18A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6" name="Google Shape;266;p243"/>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267"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b="0" l="0" r="0" t="0"/>
          <a:stretch/>
        </p:blipFill>
        <p:spPr>
          <a:xfrm>
            <a:off x="2924496" y="901633"/>
            <a:ext cx="3295009" cy="3449032"/>
          </a:xfrm>
          <a:prstGeom prst="rect">
            <a:avLst/>
          </a:prstGeom>
          <a:noFill/>
          <a:ln>
            <a:noFill/>
          </a:ln>
        </p:spPr>
      </p:pic>
      <p:sp>
        <p:nvSpPr>
          <p:cNvPr id="269" name="Google Shape;269;p244"/>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270"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b="0" l="0" r="0" t="0"/>
          <a:stretch/>
        </p:blipFill>
        <p:spPr>
          <a:xfrm>
            <a:off x="2555408" y="637575"/>
            <a:ext cx="4004832" cy="4042613"/>
          </a:xfrm>
          <a:prstGeom prst="rect">
            <a:avLst/>
          </a:prstGeom>
          <a:noFill/>
          <a:ln>
            <a:noFill/>
          </a:ln>
        </p:spPr>
      </p:pic>
      <p:sp>
        <p:nvSpPr>
          <p:cNvPr id="272" name="Google Shape;272;p245"/>
          <p:cNvSpPr txBox="1"/>
          <p:nvPr>
            <p:ph idx="1" type="body"/>
          </p:nvPr>
        </p:nvSpPr>
        <p:spPr>
          <a:xfrm>
            <a:off x="3028189"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273" name="Shape 273"/>
        <p:cNvGrpSpPr/>
        <p:nvPr/>
      </p:nvGrpSpPr>
      <p:grpSpPr>
        <a:xfrm>
          <a:off x="0" y="0"/>
          <a:ext cx="0" cy="0"/>
          <a:chOff x="0" y="0"/>
          <a:chExt cx="0" cy="0"/>
        </a:xfrm>
      </p:grpSpPr>
      <p:pic>
        <p:nvPicPr>
          <p:cNvPr descr="Icon&#10;&#10;Description automatically generated" id="274" name="Google Shape;274;p246"/>
          <p:cNvPicPr preferRelativeResize="0"/>
          <p:nvPr/>
        </p:nvPicPr>
        <p:blipFill rotWithShape="1">
          <a:blip r:embed="rId2">
            <a:alphaModFix/>
          </a:blip>
          <a:srcRect b="0" l="0" r="0" t="0"/>
          <a:stretch/>
        </p:blipFill>
        <p:spPr>
          <a:xfrm>
            <a:off x="2360040" y="277448"/>
            <a:ext cx="4422039" cy="4588604"/>
          </a:xfrm>
          <a:prstGeom prst="rect">
            <a:avLst/>
          </a:prstGeom>
          <a:noFill/>
          <a:ln>
            <a:noFill/>
          </a:ln>
        </p:spPr>
      </p:pic>
      <p:sp>
        <p:nvSpPr>
          <p:cNvPr id="275" name="Google Shape;275;p246"/>
          <p:cNvSpPr txBox="1"/>
          <p:nvPr>
            <p:ph idx="1" type="body"/>
          </p:nvPr>
        </p:nvSpPr>
        <p:spPr>
          <a:xfrm>
            <a:off x="3117397" y="2666490"/>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6" name="Google Shape;276;p246"/>
          <p:cNvSpPr txBox="1"/>
          <p:nvPr>
            <p:ph idx="2" type="body"/>
          </p:nvPr>
        </p:nvSpPr>
        <p:spPr>
          <a:xfrm>
            <a:off x="2894151" y="1477631"/>
            <a:ext cx="1510581" cy="5072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277" name="Shape 277"/>
        <p:cNvGrpSpPr/>
        <p:nvPr/>
      </p:nvGrpSpPr>
      <p:grpSpPr>
        <a:xfrm>
          <a:off x="0" y="0"/>
          <a:ext cx="0" cy="0"/>
          <a:chOff x="0" y="0"/>
          <a:chExt cx="0" cy="0"/>
        </a:xfrm>
      </p:grpSpPr>
      <p:pic>
        <p:nvPicPr>
          <p:cNvPr descr="Shape&#10;&#10;Description automatically generated with low confidence" id="278" name="Google Shape;278;p24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85" name="Google Shape;285;p247"/>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6" name="Google Shape;286;p247"/>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7" name="Google Shape;287;p24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8" name="Google Shape;288;p24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289" name="Shape 289"/>
        <p:cNvGrpSpPr/>
        <p:nvPr/>
      </p:nvGrpSpPr>
      <p:grpSpPr>
        <a:xfrm>
          <a:off x="0" y="0"/>
          <a:ext cx="0" cy="0"/>
          <a:chOff x="0" y="0"/>
          <a:chExt cx="0" cy="0"/>
        </a:xfrm>
      </p:grpSpPr>
      <p:pic>
        <p:nvPicPr>
          <p:cNvPr descr="Shape&#10;&#10;Description automatically generated with low confidence" id="290" name="Google Shape;290;p24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97" name="Google Shape;297;p248"/>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8" name="Google Shape;298;p248"/>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24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0" name="Google Shape;300;p24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301" name="Shape 301"/>
        <p:cNvGrpSpPr/>
        <p:nvPr/>
      </p:nvGrpSpPr>
      <p:grpSpPr>
        <a:xfrm>
          <a:off x="0" y="0"/>
          <a:ext cx="0" cy="0"/>
          <a:chOff x="0" y="0"/>
          <a:chExt cx="0" cy="0"/>
        </a:xfrm>
      </p:grpSpPr>
      <p:pic>
        <p:nvPicPr>
          <p:cNvPr descr="Shape&#10;&#10;Description automatically generated with low confidence" id="302" name="Google Shape;302;p249"/>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303" name="Google Shape;303;p249"/>
          <p:cNvCxnSpPr/>
          <p:nvPr/>
        </p:nvCxnSpPr>
        <p:spPr>
          <a:xfrm flipH="1" rot="10800000">
            <a:off x="0" y="2140588"/>
            <a:ext cx="9143999" cy="1"/>
          </a:xfrm>
          <a:prstGeom prst="straightConnector1">
            <a:avLst/>
          </a:prstGeom>
          <a:noFill/>
          <a:ln cap="flat" cmpd="sng" w="9525">
            <a:solidFill>
              <a:srgbClr val="D8D8D8"/>
            </a:solidFill>
            <a:prstDash val="solid"/>
            <a:round/>
            <a:headEnd len="sm" w="sm" type="none"/>
            <a:tailEnd len="sm" w="sm" type="none"/>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08" name="Google Shape;308;p249"/>
            <p:cNvSpPr/>
            <p:nvPr/>
          </p:nvSpPr>
          <p:spPr>
            <a:xfrm rot="2700000">
              <a:off x="2416331" y="2138998"/>
              <a:ext cx="242388" cy="242388"/>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13" name="Google Shape;313;p249"/>
            <p:cNvSpPr/>
            <p:nvPr/>
          </p:nvSpPr>
          <p:spPr>
            <a:xfrm rot="2700000">
              <a:off x="6485282" y="2138998"/>
              <a:ext cx="242388" cy="242388"/>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314" name="Google Shape;314;p249"/>
          <p:cNvSpPr txBox="1"/>
          <p:nvPr>
            <p:ph idx="1" type="body"/>
          </p:nvPr>
        </p:nvSpPr>
        <p:spPr>
          <a:xfrm>
            <a:off x="108292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5" name="Google Shape;315;p249"/>
          <p:cNvSpPr txBox="1"/>
          <p:nvPr>
            <p:ph idx="2" type="body"/>
          </p:nvPr>
        </p:nvSpPr>
        <p:spPr>
          <a:xfrm>
            <a:off x="515187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6" name="Google Shape;316;p249"/>
          <p:cNvSpPr txBox="1"/>
          <p:nvPr>
            <p:ph idx="3" type="body"/>
          </p:nvPr>
        </p:nvSpPr>
        <p:spPr>
          <a:xfrm>
            <a:off x="108292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7" name="Google Shape;317;p249"/>
          <p:cNvSpPr txBox="1"/>
          <p:nvPr>
            <p:ph idx="4" type="body"/>
          </p:nvPr>
        </p:nvSpPr>
        <p:spPr>
          <a:xfrm>
            <a:off x="515187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8" name="Google Shape;318;p24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9" name="Google Shape;319;p24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320" name="Shape 320"/>
        <p:cNvGrpSpPr/>
        <p:nvPr/>
      </p:nvGrpSpPr>
      <p:grpSpPr>
        <a:xfrm>
          <a:off x="0" y="0"/>
          <a:ext cx="0" cy="0"/>
          <a:chOff x="0" y="0"/>
          <a:chExt cx="0" cy="0"/>
        </a:xfrm>
      </p:grpSpPr>
      <p:pic>
        <p:nvPicPr>
          <p:cNvPr descr="Shape&#10;&#10;Description automatically generated with low confidence" id="321" name="Google Shape;321;p25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325" name="Google Shape;325;p250"/>
          <p:cNvSpPr txBox="1"/>
          <p:nvPr>
            <p:ph idx="1" type="body"/>
          </p:nvPr>
        </p:nvSpPr>
        <p:spPr>
          <a:xfrm>
            <a:off x="1086864"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6" name="Google Shape;326;p250"/>
          <p:cNvSpPr/>
          <p:nvPr/>
        </p:nvSpPr>
        <p:spPr>
          <a:xfrm>
            <a:off x="3465552" y="1739452"/>
            <a:ext cx="840827" cy="1856806"/>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29" name="Google Shape;329;p250"/>
          <p:cNvSpPr txBox="1"/>
          <p:nvPr>
            <p:ph idx="2" type="body"/>
          </p:nvPr>
        </p:nvSpPr>
        <p:spPr>
          <a:xfrm>
            <a:off x="4056308"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0" name="Google Shape;330;p250"/>
          <p:cNvSpPr/>
          <p:nvPr/>
        </p:nvSpPr>
        <p:spPr>
          <a:xfrm>
            <a:off x="6434995" y="1739452"/>
            <a:ext cx="840827" cy="1856806"/>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333" name="Google Shape;333;p250"/>
          <p:cNvSpPr txBox="1"/>
          <p:nvPr>
            <p:ph idx="3" type="body"/>
          </p:nvPr>
        </p:nvSpPr>
        <p:spPr>
          <a:xfrm>
            <a:off x="7025751"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4" name="Google Shape;334;p25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5" name="Google Shape;335;p25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336" name="Shape 336"/>
        <p:cNvGrpSpPr/>
        <p:nvPr/>
      </p:nvGrpSpPr>
      <p:grpSpPr>
        <a:xfrm>
          <a:off x="0" y="0"/>
          <a:ext cx="0" cy="0"/>
          <a:chOff x="0" y="0"/>
          <a:chExt cx="0" cy="0"/>
        </a:xfrm>
      </p:grpSpPr>
      <p:pic>
        <p:nvPicPr>
          <p:cNvPr descr="Shape&#10;&#10;Description automatically generated with low confidence" id="337" name="Google Shape;337;p25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44" name="Google Shape;344;p251"/>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5" name="Google Shape;345;p251"/>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6" name="Google Shape;346;p251"/>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7" name="Google Shape;347;p251"/>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8" name="Google Shape;348;p251"/>
          <p:cNvSpPr/>
          <p:nvPr>
            <p:ph idx="5" type="pic"/>
          </p:nvPr>
        </p:nvSpPr>
        <p:spPr>
          <a:xfrm>
            <a:off x="1460973" y="2631002"/>
            <a:ext cx="539010" cy="538720"/>
          </a:xfrm>
          <a:prstGeom prst="rect">
            <a:avLst/>
          </a:prstGeom>
          <a:noFill/>
          <a:ln>
            <a:noFill/>
          </a:ln>
        </p:spPr>
      </p:sp>
      <p:sp>
        <p:nvSpPr>
          <p:cNvPr id="349" name="Google Shape;349;p251"/>
          <p:cNvSpPr/>
          <p:nvPr>
            <p:ph idx="6" type="pic"/>
          </p:nvPr>
        </p:nvSpPr>
        <p:spPr>
          <a:xfrm>
            <a:off x="4302493" y="2631002"/>
            <a:ext cx="539010" cy="538720"/>
          </a:xfrm>
          <a:prstGeom prst="rect">
            <a:avLst/>
          </a:prstGeom>
          <a:noFill/>
          <a:ln>
            <a:noFill/>
          </a:ln>
        </p:spPr>
      </p:sp>
      <p:sp>
        <p:nvSpPr>
          <p:cNvPr id="350" name="Google Shape;350;p251"/>
          <p:cNvSpPr/>
          <p:nvPr>
            <p:ph idx="7" type="pic"/>
          </p:nvPr>
        </p:nvSpPr>
        <p:spPr>
          <a:xfrm>
            <a:off x="7144013" y="2631002"/>
            <a:ext cx="539010" cy="538720"/>
          </a:xfrm>
          <a:prstGeom prst="rect">
            <a:avLst/>
          </a:prstGeom>
          <a:noFill/>
          <a:ln>
            <a:noFill/>
          </a:ln>
        </p:spPr>
      </p:sp>
      <p:sp>
        <p:nvSpPr>
          <p:cNvPr id="351" name="Google Shape;351;p25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2" name="Google Shape;352;p25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5">
    <p:spTree>
      <p:nvGrpSpPr>
        <p:cNvPr id="26" name="Shape 26"/>
        <p:cNvGrpSpPr/>
        <p:nvPr/>
      </p:nvGrpSpPr>
      <p:grpSpPr>
        <a:xfrm>
          <a:off x="0" y="0"/>
          <a:ext cx="0" cy="0"/>
          <a:chOff x="0" y="0"/>
          <a:chExt cx="0" cy="0"/>
        </a:xfrm>
      </p:grpSpPr>
      <p:pic>
        <p:nvPicPr>
          <p:cNvPr descr="Shape&#10;&#10;Description automatically generated with low confidence" id="27" name="Google Shape;27;p28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8" name="Google Shape;28;p28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 name="Google Shape;29;p28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descr="Icon&#10;&#10;Description automatically generated" id="31" name="Google Shape;31;p282"/>
            <p:cNvPicPr preferRelativeResize="0"/>
            <p:nvPr/>
          </p:nvPicPr>
          <p:blipFill rotWithShape="1">
            <a:blip r:embed="rId3">
              <a:alphaModFix/>
            </a:blip>
            <a:srcRect b="0" l="0" r="0" t="0"/>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44" name="Google Shape;44;p282"/>
          <p:cNvSpPr txBox="1"/>
          <p:nvPr>
            <p:ph idx="1" type="body"/>
          </p:nvPr>
        </p:nvSpPr>
        <p:spPr>
          <a:xfrm>
            <a:off x="3719246" y="226441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282"/>
          <p:cNvSpPr txBox="1"/>
          <p:nvPr>
            <p:ph idx="2" type="body"/>
          </p:nvPr>
        </p:nvSpPr>
        <p:spPr>
          <a:xfrm>
            <a:off x="817135"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 name="Google Shape;46;p282"/>
          <p:cNvSpPr txBox="1"/>
          <p:nvPr>
            <p:ph idx="3" type="body"/>
          </p:nvPr>
        </p:nvSpPr>
        <p:spPr>
          <a:xfrm>
            <a:off x="633920"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 name="Google Shape;47;p282"/>
          <p:cNvSpPr txBox="1"/>
          <p:nvPr>
            <p:ph idx="4" type="body"/>
          </p:nvPr>
        </p:nvSpPr>
        <p:spPr>
          <a:xfrm>
            <a:off x="803908"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 name="Google Shape;48;p282"/>
          <p:cNvSpPr txBox="1"/>
          <p:nvPr>
            <p:ph idx="5" type="body"/>
          </p:nvPr>
        </p:nvSpPr>
        <p:spPr>
          <a:xfrm>
            <a:off x="1798245"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282"/>
          <p:cNvSpPr txBox="1"/>
          <p:nvPr>
            <p:ph idx="6" type="body"/>
          </p:nvPr>
        </p:nvSpPr>
        <p:spPr>
          <a:xfrm>
            <a:off x="6615516"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282"/>
          <p:cNvSpPr txBox="1"/>
          <p:nvPr>
            <p:ph idx="7" type="body"/>
          </p:nvPr>
        </p:nvSpPr>
        <p:spPr>
          <a:xfrm>
            <a:off x="6787154"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 name="Google Shape;51;p282"/>
          <p:cNvSpPr txBox="1"/>
          <p:nvPr>
            <p:ph idx="8" type="body"/>
          </p:nvPr>
        </p:nvSpPr>
        <p:spPr>
          <a:xfrm>
            <a:off x="6602289"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282"/>
          <p:cNvSpPr txBox="1"/>
          <p:nvPr>
            <p:ph idx="9" type="body"/>
          </p:nvPr>
        </p:nvSpPr>
        <p:spPr>
          <a:xfrm>
            <a:off x="5584940"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353" name="Shape 353"/>
        <p:cNvGrpSpPr/>
        <p:nvPr/>
      </p:nvGrpSpPr>
      <p:grpSpPr>
        <a:xfrm>
          <a:off x="0" y="0"/>
          <a:ext cx="0" cy="0"/>
          <a:chOff x="0" y="0"/>
          <a:chExt cx="0" cy="0"/>
        </a:xfrm>
      </p:grpSpPr>
      <p:pic>
        <p:nvPicPr>
          <p:cNvPr descr="Shape&#10;&#10;Description automatically generated with low confidence" id="354" name="Google Shape;354;p25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61" name="Google Shape;361;p252"/>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2" name="Google Shape;362;p252"/>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3" name="Google Shape;363;p252"/>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4" name="Google Shape;364;p252"/>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5" name="Google Shape;365;p252"/>
          <p:cNvSpPr/>
          <p:nvPr>
            <p:ph idx="5" type="pic"/>
          </p:nvPr>
        </p:nvSpPr>
        <p:spPr>
          <a:xfrm>
            <a:off x="1460973" y="2631002"/>
            <a:ext cx="539010" cy="538720"/>
          </a:xfrm>
          <a:prstGeom prst="rect">
            <a:avLst/>
          </a:prstGeom>
          <a:noFill/>
          <a:ln>
            <a:noFill/>
          </a:ln>
        </p:spPr>
      </p:sp>
      <p:sp>
        <p:nvSpPr>
          <p:cNvPr id="366" name="Google Shape;366;p252"/>
          <p:cNvSpPr/>
          <p:nvPr>
            <p:ph idx="6" type="pic"/>
          </p:nvPr>
        </p:nvSpPr>
        <p:spPr>
          <a:xfrm>
            <a:off x="4302493" y="2631002"/>
            <a:ext cx="539010" cy="538720"/>
          </a:xfrm>
          <a:prstGeom prst="rect">
            <a:avLst/>
          </a:prstGeom>
          <a:noFill/>
          <a:ln>
            <a:noFill/>
          </a:ln>
        </p:spPr>
      </p:sp>
      <p:sp>
        <p:nvSpPr>
          <p:cNvPr id="367" name="Google Shape;367;p252"/>
          <p:cNvSpPr/>
          <p:nvPr>
            <p:ph idx="7" type="pic"/>
          </p:nvPr>
        </p:nvSpPr>
        <p:spPr>
          <a:xfrm>
            <a:off x="7144013" y="2631002"/>
            <a:ext cx="539010" cy="538720"/>
          </a:xfrm>
          <a:prstGeom prst="rect">
            <a:avLst/>
          </a:prstGeom>
          <a:noFill/>
          <a:ln>
            <a:noFill/>
          </a:ln>
        </p:spPr>
      </p:sp>
      <p:sp>
        <p:nvSpPr>
          <p:cNvPr id="368" name="Google Shape;368;p25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25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370" name="Shape 370"/>
        <p:cNvGrpSpPr/>
        <p:nvPr/>
      </p:nvGrpSpPr>
      <p:grpSpPr>
        <a:xfrm>
          <a:off x="0" y="0"/>
          <a:ext cx="0" cy="0"/>
          <a:chOff x="0" y="0"/>
          <a:chExt cx="0" cy="0"/>
        </a:xfrm>
      </p:grpSpPr>
      <p:pic>
        <p:nvPicPr>
          <p:cNvPr descr="Shape&#10;&#10;Description automatically generated with low confidence" id="371" name="Google Shape;371;p25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78" name="Google Shape;378;p25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9" name="Google Shape;379;p25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0" name="Google Shape;380;p25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1" name="Google Shape;381;p25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2" name="Google Shape;382;p253"/>
          <p:cNvSpPr/>
          <p:nvPr>
            <p:ph idx="5" type="pic"/>
          </p:nvPr>
        </p:nvSpPr>
        <p:spPr>
          <a:xfrm>
            <a:off x="1460973" y="2631002"/>
            <a:ext cx="539010" cy="538720"/>
          </a:xfrm>
          <a:prstGeom prst="rect">
            <a:avLst/>
          </a:prstGeom>
          <a:noFill/>
          <a:ln>
            <a:noFill/>
          </a:ln>
        </p:spPr>
      </p:sp>
      <p:sp>
        <p:nvSpPr>
          <p:cNvPr id="383" name="Google Shape;383;p253"/>
          <p:cNvSpPr/>
          <p:nvPr>
            <p:ph idx="6" type="pic"/>
          </p:nvPr>
        </p:nvSpPr>
        <p:spPr>
          <a:xfrm>
            <a:off x="4302493" y="2631002"/>
            <a:ext cx="539010" cy="538720"/>
          </a:xfrm>
          <a:prstGeom prst="rect">
            <a:avLst/>
          </a:prstGeom>
          <a:noFill/>
          <a:ln>
            <a:noFill/>
          </a:ln>
        </p:spPr>
      </p:sp>
      <p:sp>
        <p:nvSpPr>
          <p:cNvPr id="384" name="Google Shape;384;p253"/>
          <p:cNvSpPr/>
          <p:nvPr>
            <p:ph idx="7" type="pic"/>
          </p:nvPr>
        </p:nvSpPr>
        <p:spPr>
          <a:xfrm>
            <a:off x="7144013" y="2631002"/>
            <a:ext cx="539010" cy="538720"/>
          </a:xfrm>
          <a:prstGeom prst="rect">
            <a:avLst/>
          </a:prstGeom>
          <a:noFill/>
          <a:ln>
            <a:noFill/>
          </a:ln>
        </p:spPr>
      </p:sp>
      <p:sp>
        <p:nvSpPr>
          <p:cNvPr id="385" name="Google Shape;385;p25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6" name="Google Shape;386;p25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387" name="Shape 387"/>
        <p:cNvGrpSpPr/>
        <p:nvPr/>
      </p:nvGrpSpPr>
      <p:grpSpPr>
        <a:xfrm>
          <a:off x="0" y="0"/>
          <a:ext cx="0" cy="0"/>
          <a:chOff x="0" y="0"/>
          <a:chExt cx="0" cy="0"/>
        </a:xfrm>
      </p:grpSpPr>
      <p:pic>
        <p:nvPicPr>
          <p:cNvPr descr="Shape&#10;&#10;Description automatically generated with low confidence" id="388" name="Google Shape;388;p25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95" name="Google Shape;395;p254"/>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6" name="Google Shape;396;p254"/>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7" name="Google Shape;397;p254"/>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8" name="Google Shape;398;p254"/>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9" name="Google Shape;399;p254"/>
          <p:cNvSpPr/>
          <p:nvPr>
            <p:ph idx="5" type="pic"/>
          </p:nvPr>
        </p:nvSpPr>
        <p:spPr>
          <a:xfrm>
            <a:off x="1460973" y="2631002"/>
            <a:ext cx="539010" cy="538720"/>
          </a:xfrm>
          <a:prstGeom prst="rect">
            <a:avLst/>
          </a:prstGeom>
          <a:noFill/>
          <a:ln>
            <a:noFill/>
          </a:ln>
        </p:spPr>
      </p:sp>
      <p:sp>
        <p:nvSpPr>
          <p:cNvPr id="400" name="Google Shape;400;p254"/>
          <p:cNvSpPr/>
          <p:nvPr>
            <p:ph idx="6" type="pic"/>
          </p:nvPr>
        </p:nvSpPr>
        <p:spPr>
          <a:xfrm>
            <a:off x="4302493" y="2631002"/>
            <a:ext cx="539010" cy="538720"/>
          </a:xfrm>
          <a:prstGeom prst="rect">
            <a:avLst/>
          </a:prstGeom>
          <a:noFill/>
          <a:ln>
            <a:noFill/>
          </a:ln>
        </p:spPr>
      </p:sp>
      <p:sp>
        <p:nvSpPr>
          <p:cNvPr id="401" name="Google Shape;401;p254"/>
          <p:cNvSpPr/>
          <p:nvPr>
            <p:ph idx="7" type="pic"/>
          </p:nvPr>
        </p:nvSpPr>
        <p:spPr>
          <a:xfrm>
            <a:off x="7144013" y="2631002"/>
            <a:ext cx="539010" cy="538720"/>
          </a:xfrm>
          <a:prstGeom prst="rect">
            <a:avLst/>
          </a:prstGeom>
          <a:noFill/>
          <a:ln>
            <a:noFill/>
          </a:ln>
        </p:spPr>
      </p:sp>
      <p:sp>
        <p:nvSpPr>
          <p:cNvPr id="402" name="Google Shape;402;p25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3" name="Google Shape;403;p25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404" name="Shape 404"/>
        <p:cNvGrpSpPr/>
        <p:nvPr/>
      </p:nvGrpSpPr>
      <p:grpSpPr>
        <a:xfrm>
          <a:off x="0" y="0"/>
          <a:ext cx="0" cy="0"/>
          <a:chOff x="0" y="0"/>
          <a:chExt cx="0" cy="0"/>
        </a:xfrm>
      </p:grpSpPr>
      <p:pic>
        <p:nvPicPr>
          <p:cNvPr descr="Shape&#10;&#10;Description automatically generated with low confidence" id="405" name="Google Shape;405;p25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408" name="Google Shape;408;p255"/>
          <p:cNvSpPr/>
          <p:nvPr/>
        </p:nvSpPr>
        <p:spPr>
          <a:xfrm>
            <a:off x="1165467"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9" name="Google Shape;409;p255"/>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0" name="Google Shape;410;p255"/>
          <p:cNvSpPr/>
          <p:nvPr/>
        </p:nvSpPr>
        <p:spPr>
          <a:xfrm>
            <a:off x="4172079"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1" name="Google Shape;411;p255"/>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2" name="Google Shape;412;p255"/>
          <p:cNvSpPr/>
          <p:nvPr/>
        </p:nvSpPr>
        <p:spPr>
          <a:xfrm>
            <a:off x="7178690"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3" name="Google Shape;413;p255"/>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4" name="Google Shape;414;p255"/>
          <p:cNvSpPr/>
          <p:nvPr>
            <p:ph idx="4" type="pic"/>
          </p:nvPr>
        </p:nvSpPr>
        <p:spPr>
          <a:xfrm>
            <a:off x="1324089" y="1830915"/>
            <a:ext cx="482600" cy="482600"/>
          </a:xfrm>
          <a:prstGeom prst="rect">
            <a:avLst/>
          </a:prstGeom>
          <a:noFill/>
          <a:ln>
            <a:noFill/>
          </a:ln>
        </p:spPr>
      </p:sp>
      <p:sp>
        <p:nvSpPr>
          <p:cNvPr id="415" name="Google Shape;415;p255"/>
          <p:cNvSpPr/>
          <p:nvPr>
            <p:ph idx="5" type="pic"/>
          </p:nvPr>
        </p:nvSpPr>
        <p:spPr>
          <a:xfrm>
            <a:off x="4330701" y="1830915"/>
            <a:ext cx="482600" cy="482600"/>
          </a:xfrm>
          <a:prstGeom prst="rect">
            <a:avLst/>
          </a:prstGeom>
          <a:noFill/>
          <a:ln>
            <a:noFill/>
          </a:ln>
        </p:spPr>
      </p:sp>
      <p:sp>
        <p:nvSpPr>
          <p:cNvPr id="416" name="Google Shape;416;p255"/>
          <p:cNvSpPr/>
          <p:nvPr>
            <p:ph idx="6" type="pic"/>
          </p:nvPr>
        </p:nvSpPr>
        <p:spPr>
          <a:xfrm>
            <a:off x="7337312" y="1830915"/>
            <a:ext cx="482600" cy="482600"/>
          </a:xfrm>
          <a:prstGeom prst="rect">
            <a:avLst/>
          </a:prstGeom>
          <a:noFill/>
          <a:ln>
            <a:noFill/>
          </a:ln>
        </p:spPr>
      </p:sp>
      <p:sp>
        <p:nvSpPr>
          <p:cNvPr id="417" name="Google Shape;417;p255"/>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8" name="Google Shape;418;p255"/>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9" name="Google Shape;419;p255"/>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0" name="Google Shape;420;p25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1" name="Google Shape;421;p25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422" name="Shape 422"/>
        <p:cNvGrpSpPr/>
        <p:nvPr/>
      </p:nvGrpSpPr>
      <p:grpSpPr>
        <a:xfrm>
          <a:off x="0" y="0"/>
          <a:ext cx="0" cy="0"/>
          <a:chOff x="0" y="0"/>
          <a:chExt cx="0" cy="0"/>
        </a:xfrm>
      </p:grpSpPr>
      <p:pic>
        <p:nvPicPr>
          <p:cNvPr descr="Shape&#10;&#10;Description automatically generated with low confidence" id="423" name="Google Shape;423;p25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426" name="Google Shape;426;p256"/>
          <p:cNvSpPr/>
          <p:nvPr/>
        </p:nvSpPr>
        <p:spPr>
          <a:xfrm>
            <a:off x="1165467"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7" name="Google Shape;427;p256"/>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8" name="Google Shape;428;p256"/>
          <p:cNvSpPr/>
          <p:nvPr/>
        </p:nvSpPr>
        <p:spPr>
          <a:xfrm>
            <a:off x="4172079"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9" name="Google Shape;429;p256"/>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0" name="Google Shape;430;p256"/>
          <p:cNvSpPr/>
          <p:nvPr/>
        </p:nvSpPr>
        <p:spPr>
          <a:xfrm>
            <a:off x="7178690"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1" name="Google Shape;431;p256"/>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2" name="Google Shape;432;p256"/>
          <p:cNvSpPr/>
          <p:nvPr>
            <p:ph idx="4" type="pic"/>
          </p:nvPr>
        </p:nvSpPr>
        <p:spPr>
          <a:xfrm>
            <a:off x="1324089" y="1830915"/>
            <a:ext cx="482600" cy="482600"/>
          </a:xfrm>
          <a:prstGeom prst="rect">
            <a:avLst/>
          </a:prstGeom>
          <a:noFill/>
          <a:ln>
            <a:noFill/>
          </a:ln>
        </p:spPr>
      </p:sp>
      <p:sp>
        <p:nvSpPr>
          <p:cNvPr id="433" name="Google Shape;433;p256"/>
          <p:cNvSpPr/>
          <p:nvPr>
            <p:ph idx="5" type="pic"/>
          </p:nvPr>
        </p:nvSpPr>
        <p:spPr>
          <a:xfrm>
            <a:off x="4330701" y="1830915"/>
            <a:ext cx="482600" cy="482600"/>
          </a:xfrm>
          <a:prstGeom prst="rect">
            <a:avLst/>
          </a:prstGeom>
          <a:noFill/>
          <a:ln>
            <a:noFill/>
          </a:ln>
        </p:spPr>
      </p:sp>
      <p:sp>
        <p:nvSpPr>
          <p:cNvPr id="434" name="Google Shape;434;p256"/>
          <p:cNvSpPr/>
          <p:nvPr>
            <p:ph idx="6" type="pic"/>
          </p:nvPr>
        </p:nvSpPr>
        <p:spPr>
          <a:xfrm>
            <a:off x="7337312" y="1830915"/>
            <a:ext cx="482600" cy="482600"/>
          </a:xfrm>
          <a:prstGeom prst="rect">
            <a:avLst/>
          </a:prstGeom>
          <a:noFill/>
          <a:ln>
            <a:noFill/>
          </a:ln>
        </p:spPr>
      </p:sp>
      <p:sp>
        <p:nvSpPr>
          <p:cNvPr id="435" name="Google Shape;435;p256"/>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6" name="Google Shape;436;p256"/>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7" name="Google Shape;437;p256"/>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8" name="Google Shape;438;p25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9" name="Google Shape;439;p25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440" name="Shape 440"/>
        <p:cNvGrpSpPr/>
        <p:nvPr/>
      </p:nvGrpSpPr>
      <p:grpSpPr>
        <a:xfrm>
          <a:off x="0" y="0"/>
          <a:ext cx="0" cy="0"/>
          <a:chOff x="0" y="0"/>
          <a:chExt cx="0" cy="0"/>
        </a:xfrm>
      </p:grpSpPr>
      <p:pic>
        <p:nvPicPr>
          <p:cNvPr descr="Shape&#10;&#10;Description automatically generated with low confidence" id="441" name="Google Shape;441;p25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47" name="Google Shape;447;p257"/>
              <p:cNvSpPr/>
              <p:nvPr/>
            </p:nvSpPr>
            <p:spPr>
              <a:xfrm>
                <a:off x="2980317"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1" name="Google Shape;451;p257"/>
              <p:cNvSpPr/>
              <p:nvPr/>
            </p:nvSpPr>
            <p:spPr>
              <a:xfrm>
                <a:off x="5071929"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5" name="Google Shape;455;p257"/>
              <p:cNvSpPr/>
              <p:nvPr/>
            </p:nvSpPr>
            <p:spPr>
              <a:xfrm>
                <a:off x="7469822"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9" name="Google Shape;459;p257"/>
              <p:cNvSpPr/>
              <p:nvPr/>
            </p:nvSpPr>
            <p:spPr>
              <a:xfrm>
                <a:off x="888704"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sp>
        <p:nvSpPr>
          <p:cNvPr id="460" name="Google Shape;460;p257"/>
          <p:cNvSpPr txBox="1"/>
          <p:nvPr>
            <p:ph idx="1" type="body"/>
          </p:nvPr>
        </p:nvSpPr>
        <p:spPr>
          <a:xfrm>
            <a:off x="2587791"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1" name="Google Shape;461;p257"/>
          <p:cNvSpPr txBox="1"/>
          <p:nvPr>
            <p:ph idx="2" type="body"/>
          </p:nvPr>
        </p:nvSpPr>
        <p:spPr>
          <a:xfrm>
            <a:off x="334122"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2" name="Google Shape;462;p257"/>
          <p:cNvSpPr txBox="1"/>
          <p:nvPr>
            <p:ph idx="3" type="body"/>
          </p:nvPr>
        </p:nvSpPr>
        <p:spPr>
          <a:xfrm>
            <a:off x="4841460"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3" name="Google Shape;463;p257"/>
          <p:cNvSpPr txBox="1"/>
          <p:nvPr>
            <p:ph idx="4" type="body"/>
          </p:nvPr>
        </p:nvSpPr>
        <p:spPr>
          <a:xfrm>
            <a:off x="7095128"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4" name="Google Shape;464;p257"/>
          <p:cNvSpPr txBox="1"/>
          <p:nvPr>
            <p:ph idx="5" type="body"/>
          </p:nvPr>
        </p:nvSpPr>
        <p:spPr>
          <a:xfrm>
            <a:off x="2587791"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5" name="Google Shape;465;p257"/>
          <p:cNvSpPr txBox="1"/>
          <p:nvPr>
            <p:ph idx="6" type="body"/>
          </p:nvPr>
        </p:nvSpPr>
        <p:spPr>
          <a:xfrm>
            <a:off x="334122"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6" name="Google Shape;466;p257"/>
          <p:cNvSpPr txBox="1"/>
          <p:nvPr>
            <p:ph idx="7" type="body"/>
          </p:nvPr>
        </p:nvSpPr>
        <p:spPr>
          <a:xfrm>
            <a:off x="4841460"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7" name="Google Shape;467;p257"/>
          <p:cNvSpPr txBox="1"/>
          <p:nvPr>
            <p:ph idx="8" type="body"/>
          </p:nvPr>
        </p:nvSpPr>
        <p:spPr>
          <a:xfrm>
            <a:off x="7095128"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8" name="Google Shape;468;p25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9" name="Google Shape;469;p25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470" name="Shape 470"/>
        <p:cNvGrpSpPr/>
        <p:nvPr/>
      </p:nvGrpSpPr>
      <p:grpSpPr>
        <a:xfrm>
          <a:off x="0" y="0"/>
          <a:ext cx="0" cy="0"/>
          <a:chOff x="0" y="0"/>
          <a:chExt cx="0" cy="0"/>
        </a:xfrm>
      </p:grpSpPr>
      <p:pic>
        <p:nvPicPr>
          <p:cNvPr descr="Shape&#10;&#10;Description automatically generated with low confidence" id="471" name="Google Shape;471;p258"/>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cap="flat" cmpd="sng" w="12700">
              <a:solidFill>
                <a:schemeClr val="accent1"/>
              </a:solidFill>
              <a:prstDash val="solid"/>
              <a:round/>
              <a:headEnd len="sm" w="sm" type="none"/>
              <a:tailEnd len="sm" w="sm" type="none"/>
            </a:ln>
          </p:spPr>
        </p:cxnSp>
        <p:sp>
          <p:nvSpPr>
            <p:cNvPr id="480" name="Google Shape;480;p258"/>
            <p:cNvSpPr/>
            <p:nvPr/>
          </p:nvSpPr>
          <p:spPr>
            <a:xfrm>
              <a:off x="973176" y="1492936"/>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cap="flat" cmpd="sng" w="12700">
              <a:solidFill>
                <a:schemeClr val="accent1"/>
              </a:solidFill>
              <a:prstDash val="solid"/>
              <a:round/>
              <a:headEnd len="sm" w="sm" type="none"/>
              <a:tailEnd len="sm" w="sm" type="none"/>
            </a:ln>
          </p:spPr>
        </p:cxnSp>
        <p:sp>
          <p:nvSpPr>
            <p:cNvPr id="483" name="Google Shape;483;p258"/>
            <p:cNvSpPr/>
            <p:nvPr/>
          </p:nvSpPr>
          <p:spPr>
            <a:xfrm>
              <a:off x="4892034" y="3197693"/>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84" name="Google Shape;484;p258"/>
          <p:cNvSpPr txBox="1"/>
          <p:nvPr>
            <p:ph idx="1" type="body"/>
          </p:nvPr>
        </p:nvSpPr>
        <p:spPr>
          <a:xfrm>
            <a:off x="1334722"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5" name="Google Shape;485;p258"/>
          <p:cNvSpPr txBox="1"/>
          <p:nvPr>
            <p:ph idx="2" type="body"/>
          </p:nvPr>
        </p:nvSpPr>
        <p:spPr>
          <a:xfrm>
            <a:off x="5253579"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6" name="Google Shape;486;p258"/>
          <p:cNvSpPr txBox="1"/>
          <p:nvPr>
            <p:ph idx="3" type="body"/>
          </p:nvPr>
        </p:nvSpPr>
        <p:spPr>
          <a:xfrm>
            <a:off x="1334722"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7" name="Google Shape;487;p258"/>
          <p:cNvSpPr txBox="1"/>
          <p:nvPr>
            <p:ph idx="4" type="body"/>
          </p:nvPr>
        </p:nvSpPr>
        <p:spPr>
          <a:xfrm>
            <a:off x="5253579"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8" name="Google Shape;488;p258"/>
          <p:cNvSpPr txBox="1"/>
          <p:nvPr>
            <p:ph idx="5" type="body"/>
          </p:nvPr>
        </p:nvSpPr>
        <p:spPr>
          <a:xfrm>
            <a:off x="1334722" y="1886477"/>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9" name="Google Shape;489;p258"/>
          <p:cNvSpPr txBox="1"/>
          <p:nvPr>
            <p:ph idx="6" type="body"/>
          </p:nvPr>
        </p:nvSpPr>
        <p:spPr>
          <a:xfrm>
            <a:off x="5253579" y="188647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0" name="Google Shape;490;p258"/>
          <p:cNvSpPr txBox="1"/>
          <p:nvPr>
            <p:ph idx="7" type="body"/>
          </p:nvPr>
        </p:nvSpPr>
        <p:spPr>
          <a:xfrm>
            <a:off x="1334722"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1" name="Google Shape;491;p258"/>
          <p:cNvSpPr txBox="1"/>
          <p:nvPr>
            <p:ph idx="8" type="body"/>
          </p:nvPr>
        </p:nvSpPr>
        <p:spPr>
          <a:xfrm>
            <a:off x="5253579"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2" name="Google Shape;492;p25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p25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494" name="Shape 494"/>
        <p:cNvGrpSpPr/>
        <p:nvPr/>
      </p:nvGrpSpPr>
      <p:grpSpPr>
        <a:xfrm>
          <a:off x="0" y="0"/>
          <a:ext cx="0" cy="0"/>
          <a:chOff x="0" y="0"/>
          <a:chExt cx="0" cy="0"/>
        </a:xfrm>
      </p:grpSpPr>
      <p:pic>
        <p:nvPicPr>
          <p:cNvPr descr="Shape&#10;&#10;Description automatically generated with low confidence" id="495" name="Google Shape;495;p259"/>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02" name="Google Shape;502;p259"/>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Task -5</a:t>
            </a:r>
            <a:endParaRPr b="0" i="0" sz="1400" u="none" cap="none" strike="noStrik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Task -4</a:t>
            </a:r>
            <a:endParaRPr b="0" i="0" sz="1400" u="none" cap="none" strike="noStrik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507" name="Shape 507"/>
        <p:cNvGrpSpPr/>
        <p:nvPr/>
      </p:nvGrpSpPr>
      <p:grpSpPr>
        <a:xfrm>
          <a:off x="0" y="0"/>
          <a:ext cx="0" cy="0"/>
          <a:chOff x="0" y="0"/>
          <a:chExt cx="0" cy="0"/>
        </a:xfrm>
      </p:grpSpPr>
      <p:pic>
        <p:nvPicPr>
          <p:cNvPr descr="Shape&#10;&#10;Description automatically generated with low confidence" id="508" name="Google Shape;508;p260"/>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15" name="Google Shape;515;p260"/>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16" name="Google Shape;516;p260"/>
          <p:cNvSpPr txBox="1"/>
          <p:nvPr>
            <p:ph idx="1" type="body"/>
          </p:nvPr>
        </p:nvSpPr>
        <p:spPr>
          <a:xfrm>
            <a:off x="446700" y="29829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7" name="Google Shape;517;p260"/>
          <p:cNvSpPr txBox="1"/>
          <p:nvPr>
            <p:ph idx="2" type="body"/>
          </p:nvPr>
        </p:nvSpPr>
        <p:spPr>
          <a:xfrm>
            <a:off x="454281" y="1895111"/>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8" name="Google Shape;518;p260"/>
          <p:cNvSpPr txBox="1"/>
          <p:nvPr>
            <p:ph idx="3" type="body"/>
          </p:nvPr>
        </p:nvSpPr>
        <p:spPr>
          <a:xfrm>
            <a:off x="446700" y="712431"/>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9" name="Google Shape;519;p260"/>
          <p:cNvSpPr txBox="1"/>
          <p:nvPr>
            <p:ph idx="4" type="body"/>
          </p:nvPr>
        </p:nvSpPr>
        <p:spPr>
          <a:xfrm>
            <a:off x="454281" y="2309245"/>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520" name="Shape 520"/>
        <p:cNvGrpSpPr/>
        <p:nvPr/>
      </p:nvGrpSpPr>
      <p:grpSpPr>
        <a:xfrm>
          <a:off x="0" y="0"/>
          <a:ext cx="0" cy="0"/>
          <a:chOff x="0" y="0"/>
          <a:chExt cx="0" cy="0"/>
        </a:xfrm>
      </p:grpSpPr>
      <p:pic>
        <p:nvPicPr>
          <p:cNvPr descr="Shape&#10;&#10;Description automatically generated with low confidence" id="521" name="Google Shape;521;p26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528" name="Google Shape;528;p261"/>
          <p:cNvSpPr txBox="1"/>
          <p:nvPr>
            <p:ph idx="1" type="body"/>
          </p:nvPr>
        </p:nvSpPr>
        <p:spPr>
          <a:xfrm>
            <a:off x="590581"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9" name="Google Shape;529;p261"/>
          <p:cNvSpPr txBox="1"/>
          <p:nvPr>
            <p:ph idx="2" type="body"/>
          </p:nvPr>
        </p:nvSpPr>
        <p:spPr>
          <a:xfrm>
            <a:off x="2539407"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0" name="Google Shape;530;p261"/>
          <p:cNvSpPr txBox="1"/>
          <p:nvPr>
            <p:ph idx="3" type="body"/>
          </p:nvPr>
        </p:nvSpPr>
        <p:spPr>
          <a:xfrm>
            <a:off x="6404724"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261"/>
          <p:cNvSpPr txBox="1"/>
          <p:nvPr>
            <p:ph idx="4" type="body"/>
          </p:nvPr>
        </p:nvSpPr>
        <p:spPr>
          <a:xfrm>
            <a:off x="4455898"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2" name="Google Shape;532;p26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3" name="Google Shape;533;p26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53" name="Shape 53"/>
        <p:cNvGrpSpPr/>
        <p:nvPr/>
      </p:nvGrpSpPr>
      <p:grpSpPr>
        <a:xfrm>
          <a:off x="0" y="0"/>
          <a:ext cx="0" cy="0"/>
          <a:chOff x="0" y="0"/>
          <a:chExt cx="0" cy="0"/>
        </a:xfrm>
      </p:grpSpPr>
      <p:pic>
        <p:nvPicPr>
          <p:cNvPr descr="A computer on a table&#10;&#10;Description automatically generated with medium confidence" id="54" name="Google Shape;54;p217"/>
          <p:cNvPicPr preferRelativeResize="0"/>
          <p:nvPr/>
        </p:nvPicPr>
        <p:blipFill rotWithShape="1">
          <a:blip r:embed="rId2">
            <a:alphaModFix/>
          </a:blip>
          <a:srcRect b="8552" l="0" r="1749" t="8552"/>
          <a:stretch/>
        </p:blipFill>
        <p:spPr>
          <a:xfrm>
            <a:off x="-1" y="-1"/>
            <a:ext cx="9144001" cy="5143501"/>
          </a:xfrm>
          <a:prstGeom prst="rect">
            <a:avLst/>
          </a:prstGeom>
          <a:noFill/>
          <a:ln>
            <a:noFill/>
          </a:ln>
        </p:spPr>
      </p:pic>
      <p:pic>
        <p:nvPicPr>
          <p:cNvPr descr="Shape&#10;&#10;Description automatically generated with low confidence" id="55" name="Google Shape;55;p21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57" name="Google Shape;57;p217"/>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 name="Google Shape;59;p217"/>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 name="Google Shape;60;p217"/>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534" name="Shape 534"/>
        <p:cNvGrpSpPr/>
        <p:nvPr/>
      </p:nvGrpSpPr>
      <p:grpSpPr>
        <a:xfrm>
          <a:off x="0" y="0"/>
          <a:ext cx="0" cy="0"/>
          <a:chOff x="0" y="0"/>
          <a:chExt cx="0" cy="0"/>
        </a:xfrm>
      </p:grpSpPr>
      <p:pic>
        <p:nvPicPr>
          <p:cNvPr descr="Shape&#10;&#10;Description automatically generated with low confidence" id="535" name="Google Shape;535;p26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0" name="Google Shape;540;p262"/>
          <p:cNvSpPr txBox="1"/>
          <p:nvPr>
            <p:ph idx="1" type="body"/>
          </p:nvPr>
        </p:nvSpPr>
        <p:spPr>
          <a:xfrm>
            <a:off x="1877630"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1" name="Google Shape;541;p262"/>
          <p:cNvSpPr txBox="1"/>
          <p:nvPr>
            <p:ph idx="2" type="body"/>
          </p:nvPr>
        </p:nvSpPr>
        <p:spPr>
          <a:xfrm>
            <a:off x="6243215"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2" name="Google Shape;542;p262"/>
          <p:cNvSpPr txBox="1"/>
          <p:nvPr>
            <p:ph idx="3" type="body"/>
          </p:nvPr>
        </p:nvSpPr>
        <p:spPr>
          <a:xfrm>
            <a:off x="1877630"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3" name="Google Shape;543;p262"/>
          <p:cNvSpPr txBox="1"/>
          <p:nvPr>
            <p:ph idx="4" type="body"/>
          </p:nvPr>
        </p:nvSpPr>
        <p:spPr>
          <a:xfrm>
            <a:off x="6243215"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4" name="Google Shape;544;p262"/>
          <p:cNvSpPr/>
          <p:nvPr>
            <p:ph idx="5" type="pic"/>
          </p:nvPr>
        </p:nvSpPr>
        <p:spPr>
          <a:xfrm>
            <a:off x="784630" y="1640956"/>
            <a:ext cx="931297" cy="930794"/>
          </a:xfrm>
          <a:prstGeom prst="rect">
            <a:avLst/>
          </a:prstGeom>
          <a:noFill/>
          <a:ln>
            <a:noFill/>
          </a:ln>
        </p:spPr>
      </p:sp>
      <p:sp>
        <p:nvSpPr>
          <p:cNvPr id="545" name="Google Shape;545;p262"/>
          <p:cNvSpPr/>
          <p:nvPr>
            <p:ph idx="6" type="pic"/>
          </p:nvPr>
        </p:nvSpPr>
        <p:spPr>
          <a:xfrm>
            <a:off x="5150215" y="1640956"/>
            <a:ext cx="931297" cy="930794"/>
          </a:xfrm>
          <a:prstGeom prst="rect">
            <a:avLst/>
          </a:prstGeom>
          <a:noFill/>
          <a:ln>
            <a:noFill/>
          </a:ln>
        </p:spPr>
      </p:sp>
      <p:sp>
        <p:nvSpPr>
          <p:cNvPr id="546" name="Google Shape;546;p262"/>
          <p:cNvSpPr/>
          <p:nvPr>
            <p:ph idx="7" type="pic"/>
          </p:nvPr>
        </p:nvSpPr>
        <p:spPr>
          <a:xfrm>
            <a:off x="784630" y="3302767"/>
            <a:ext cx="931297" cy="930794"/>
          </a:xfrm>
          <a:prstGeom prst="rect">
            <a:avLst/>
          </a:prstGeom>
          <a:noFill/>
          <a:ln>
            <a:noFill/>
          </a:ln>
        </p:spPr>
      </p:sp>
      <p:sp>
        <p:nvSpPr>
          <p:cNvPr id="547" name="Google Shape;547;p262"/>
          <p:cNvSpPr/>
          <p:nvPr>
            <p:ph idx="8" type="pic"/>
          </p:nvPr>
        </p:nvSpPr>
        <p:spPr>
          <a:xfrm>
            <a:off x="5150215" y="3302767"/>
            <a:ext cx="931297" cy="930794"/>
          </a:xfrm>
          <a:prstGeom prst="rect">
            <a:avLst/>
          </a:prstGeom>
          <a:noFill/>
          <a:ln>
            <a:noFill/>
          </a:ln>
        </p:spPr>
      </p:sp>
      <p:sp>
        <p:nvSpPr>
          <p:cNvPr id="548" name="Google Shape;548;p26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9" name="Google Shape;549;p26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550" name="Shape 550"/>
        <p:cNvGrpSpPr/>
        <p:nvPr/>
      </p:nvGrpSpPr>
      <p:grpSpPr>
        <a:xfrm>
          <a:off x="0" y="0"/>
          <a:ext cx="0" cy="0"/>
          <a:chOff x="0" y="0"/>
          <a:chExt cx="0" cy="0"/>
        </a:xfrm>
      </p:grpSpPr>
      <p:pic>
        <p:nvPicPr>
          <p:cNvPr descr="Shape&#10;&#10;Description automatically generated with low confidence" id="551" name="Google Shape;551;p26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558" name="Google Shape;558;p26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9" name="Google Shape;559;p26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0" name="Google Shape;560;p26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1" name="Google Shape;561;p26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2" name="Google Shape;562;p263"/>
          <p:cNvSpPr/>
          <p:nvPr>
            <p:ph idx="5" type="pic"/>
          </p:nvPr>
        </p:nvSpPr>
        <p:spPr>
          <a:xfrm>
            <a:off x="1460973" y="2631002"/>
            <a:ext cx="539010" cy="538720"/>
          </a:xfrm>
          <a:prstGeom prst="rect">
            <a:avLst/>
          </a:prstGeom>
          <a:noFill/>
          <a:ln>
            <a:noFill/>
          </a:ln>
        </p:spPr>
      </p:sp>
      <p:sp>
        <p:nvSpPr>
          <p:cNvPr id="563" name="Google Shape;563;p263"/>
          <p:cNvSpPr/>
          <p:nvPr>
            <p:ph idx="6" type="pic"/>
          </p:nvPr>
        </p:nvSpPr>
        <p:spPr>
          <a:xfrm>
            <a:off x="4302493" y="2631002"/>
            <a:ext cx="539010" cy="538720"/>
          </a:xfrm>
          <a:prstGeom prst="rect">
            <a:avLst/>
          </a:prstGeom>
          <a:noFill/>
          <a:ln>
            <a:noFill/>
          </a:ln>
        </p:spPr>
      </p:sp>
      <p:sp>
        <p:nvSpPr>
          <p:cNvPr id="564" name="Google Shape;564;p263"/>
          <p:cNvSpPr/>
          <p:nvPr>
            <p:ph idx="7" type="pic"/>
          </p:nvPr>
        </p:nvSpPr>
        <p:spPr>
          <a:xfrm>
            <a:off x="7144013" y="2631002"/>
            <a:ext cx="539010" cy="538720"/>
          </a:xfrm>
          <a:prstGeom prst="rect">
            <a:avLst/>
          </a:prstGeom>
          <a:noFill/>
          <a:ln>
            <a:noFill/>
          </a:ln>
        </p:spPr>
      </p:sp>
      <p:sp>
        <p:nvSpPr>
          <p:cNvPr id="565" name="Google Shape;565;p26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6" name="Google Shape;566;p26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567"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74" name="Google Shape;574;p264"/>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5" name="Google Shape;575;p264"/>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6" name="Google Shape;576;p264"/>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7" name="Google Shape;577;p264"/>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8" name="Google Shape;578;p264"/>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9" name="Google Shape;579;p264"/>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0" name="Google Shape;580;p264"/>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1" name="Google Shape;581;p264"/>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2" name="Google Shape;582;p264"/>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3" name="Google Shape;583;p264"/>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4" name="Google Shape;584;p264"/>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5" name="Google Shape;585;p264"/>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6" name="Google Shape;586;p264"/>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587"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94" name="Google Shape;594;p265"/>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5" name="Google Shape;595;p265"/>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6" name="Google Shape;596;p265"/>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7" name="Google Shape;597;p265"/>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8" name="Google Shape;598;p265"/>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9" name="Google Shape;599;p265"/>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0" name="Google Shape;600;p265"/>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1" name="Google Shape;601;p265"/>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2" name="Google Shape;602;p265"/>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3" name="Google Shape;603;p265"/>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4" name="Google Shape;604;p265"/>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5" name="Google Shape;605;p265"/>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6" name="Google Shape;606;p265"/>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607" name="Shape 607"/>
        <p:cNvGrpSpPr/>
        <p:nvPr/>
      </p:nvGrpSpPr>
      <p:grpSpPr>
        <a:xfrm>
          <a:off x="0" y="0"/>
          <a:ext cx="0" cy="0"/>
          <a:chOff x="0" y="0"/>
          <a:chExt cx="0" cy="0"/>
        </a:xfrm>
      </p:grpSpPr>
      <p:pic>
        <p:nvPicPr>
          <p:cNvPr descr="Shape&#10;&#10;Description automatically generated with low confidence" id="608" name="Google Shape;608;p26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16" name="Google Shape;616;p266"/>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7" name="Google Shape;617;p266"/>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8" name="Google Shape;618;p266"/>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9" name="Google Shape;619;p266"/>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20" name="Google Shape;620;p26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1" name="Google Shape;621;p26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622" name="Shape 622"/>
        <p:cNvGrpSpPr/>
        <p:nvPr/>
      </p:nvGrpSpPr>
      <p:grpSpPr>
        <a:xfrm>
          <a:off x="0" y="0"/>
          <a:ext cx="0" cy="0"/>
          <a:chOff x="0" y="0"/>
          <a:chExt cx="0" cy="0"/>
        </a:xfrm>
      </p:grpSpPr>
      <p:pic>
        <p:nvPicPr>
          <p:cNvPr descr="Shape&#10;&#10;Description automatically generated with low confidence" id="623" name="Google Shape;623;p267"/>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31" name="Google Shape;631;p267"/>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2" name="Google Shape;632;p267"/>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3" name="Google Shape;633;p267"/>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4" name="Google Shape;634;p267"/>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5" name="Google Shape;635;p26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6" name="Google Shape;636;p26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p:spTree>
      <p:nvGrpSpPr>
        <p:cNvPr id="637" name="Shape 637"/>
        <p:cNvGrpSpPr/>
        <p:nvPr/>
      </p:nvGrpSpPr>
      <p:grpSpPr>
        <a:xfrm>
          <a:off x="0" y="0"/>
          <a:ext cx="0" cy="0"/>
          <a:chOff x="0" y="0"/>
          <a:chExt cx="0" cy="0"/>
        </a:xfrm>
      </p:grpSpPr>
      <p:pic>
        <p:nvPicPr>
          <p:cNvPr descr="Shape&#10;&#10;Description automatically generated with low confidence" id="638" name="Google Shape;638;p26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39" name="Google Shape;639;p26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0" name="Google Shape;640;p26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46" name="Google Shape;646;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52" name="Google Shape;652;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58" name="Google Shape;658;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4" name="Google Shape;664;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70" name="Google Shape;670;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671" name="Google Shape;671;p268"/>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2" name="Google Shape;672;p268"/>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3" name="Google Shape;673;p268"/>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4" name="Google Shape;674;p268"/>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5" name="Google Shape;675;p268"/>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
    <p:spTree>
      <p:nvGrpSpPr>
        <p:cNvPr id="676" name="Shape 676"/>
        <p:cNvGrpSpPr/>
        <p:nvPr/>
      </p:nvGrpSpPr>
      <p:grpSpPr>
        <a:xfrm>
          <a:off x="0" y="0"/>
          <a:ext cx="0" cy="0"/>
          <a:chOff x="0" y="0"/>
          <a:chExt cx="0" cy="0"/>
        </a:xfrm>
      </p:grpSpPr>
      <p:pic>
        <p:nvPicPr>
          <p:cNvPr descr="Shape&#10;&#10;Description automatically generated with low confidence" id="677" name="Google Shape;677;p26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78" name="Google Shape;678;p26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9" name="Google Shape;679;p26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86" name="Google Shape;686;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92" name="Google Shape;692;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98" name="Google Shape;698;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04" name="Google Shape;704;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10" name="Google Shape;710;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711" name="Google Shape;711;p269"/>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2" name="Google Shape;712;p269"/>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3" name="Google Shape;713;p269"/>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4" name="Google Shape;714;p269"/>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5" name="Google Shape;715;p269"/>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3">
    <p:spTree>
      <p:nvGrpSpPr>
        <p:cNvPr id="716" name="Shape 716"/>
        <p:cNvGrpSpPr/>
        <p:nvPr/>
      </p:nvGrpSpPr>
      <p:grpSpPr>
        <a:xfrm>
          <a:off x="0" y="0"/>
          <a:ext cx="0" cy="0"/>
          <a:chOff x="0" y="0"/>
          <a:chExt cx="0" cy="0"/>
        </a:xfrm>
      </p:grpSpPr>
      <p:pic>
        <p:nvPicPr>
          <p:cNvPr descr="Shape&#10;&#10;Description automatically generated with low confidence" id="717" name="Google Shape;717;p27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18" name="Google Shape;718;p27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9" name="Google Shape;719;p27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29" name="Google Shape;729;p270"/>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0" name="Google Shape;730;p270"/>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1" name="Google Shape;731;p270"/>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2" name="Google Shape;732;p270"/>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3" name="Google Shape;733;p270"/>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4" name="Google Shape;734;p270"/>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5" name="Google Shape;735;p270"/>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6" name="Google Shape;736;p270"/>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4">
    <p:spTree>
      <p:nvGrpSpPr>
        <p:cNvPr id="737" name="Shape 737"/>
        <p:cNvGrpSpPr/>
        <p:nvPr/>
      </p:nvGrpSpPr>
      <p:grpSpPr>
        <a:xfrm>
          <a:off x="0" y="0"/>
          <a:ext cx="0" cy="0"/>
          <a:chOff x="0" y="0"/>
          <a:chExt cx="0" cy="0"/>
        </a:xfrm>
      </p:grpSpPr>
      <p:pic>
        <p:nvPicPr>
          <p:cNvPr descr="Shape&#10;&#10;Description automatically generated with low confidence" id="738" name="Google Shape;738;p27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39" name="Google Shape;739;p27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0" name="Google Shape;740;p27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50" name="Google Shape;750;p271"/>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1" name="Google Shape;751;p271"/>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2" name="Google Shape;752;p271"/>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3" name="Google Shape;753;p271"/>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4" name="Google Shape;754;p271"/>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5" name="Google Shape;755;p271"/>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6" name="Google Shape;756;p271"/>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7" name="Google Shape;757;p271"/>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61" name="Shape 61"/>
        <p:cNvGrpSpPr/>
        <p:nvPr/>
      </p:nvGrpSpPr>
      <p:grpSpPr>
        <a:xfrm>
          <a:off x="0" y="0"/>
          <a:ext cx="0" cy="0"/>
          <a:chOff x="0" y="0"/>
          <a:chExt cx="0" cy="0"/>
        </a:xfrm>
      </p:grpSpPr>
      <p:pic>
        <p:nvPicPr>
          <p:cNvPr descr="Graphical user interface, application&#10;&#10;Description automatically generated" id="62" name="Google Shape;62;p21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63" name="Google Shape;63;p21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5">
    <p:spTree>
      <p:nvGrpSpPr>
        <p:cNvPr id="758" name="Shape 758"/>
        <p:cNvGrpSpPr/>
        <p:nvPr/>
      </p:nvGrpSpPr>
      <p:grpSpPr>
        <a:xfrm>
          <a:off x="0" y="0"/>
          <a:ext cx="0" cy="0"/>
          <a:chOff x="0" y="0"/>
          <a:chExt cx="0" cy="0"/>
        </a:xfrm>
      </p:grpSpPr>
      <p:pic>
        <p:nvPicPr>
          <p:cNvPr descr="Shape&#10;&#10;Description automatically generated with low confidence" id="759" name="Google Shape;759;p27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60" name="Google Shape;760;p27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1" name="Google Shape;761;p27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63" name="Google Shape;763;p272"/>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70" name="Google Shape;770;p272"/>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1" name="Google Shape;771;p272"/>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2" name="Google Shape;772;p272"/>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3" name="Google Shape;773;p272"/>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4" name="Google Shape;774;p272"/>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5" name="Google Shape;775;p272"/>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6" name="Google Shape;776;p272"/>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6">
    <p:spTree>
      <p:nvGrpSpPr>
        <p:cNvPr id="777" name="Shape 777"/>
        <p:cNvGrpSpPr/>
        <p:nvPr/>
      </p:nvGrpSpPr>
      <p:grpSpPr>
        <a:xfrm>
          <a:off x="0" y="0"/>
          <a:ext cx="0" cy="0"/>
          <a:chOff x="0" y="0"/>
          <a:chExt cx="0" cy="0"/>
        </a:xfrm>
      </p:grpSpPr>
      <p:pic>
        <p:nvPicPr>
          <p:cNvPr descr="Shape&#10;&#10;Description automatically generated with low confidence" id="778" name="Google Shape;778;p27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79" name="Google Shape;779;p27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27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82" name="Google Shape;782;p273"/>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89" name="Google Shape;789;p273"/>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0" name="Google Shape;790;p273"/>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1" name="Google Shape;791;p273"/>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2" name="Google Shape;792;p273"/>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3" name="Google Shape;793;p273"/>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4" name="Google Shape;794;p273"/>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5" name="Google Shape;795;p273"/>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7">
    <p:spTree>
      <p:nvGrpSpPr>
        <p:cNvPr id="796" name="Shape 796"/>
        <p:cNvGrpSpPr/>
        <p:nvPr/>
      </p:nvGrpSpPr>
      <p:grpSpPr>
        <a:xfrm>
          <a:off x="0" y="0"/>
          <a:ext cx="0" cy="0"/>
          <a:chOff x="0" y="0"/>
          <a:chExt cx="0" cy="0"/>
        </a:xfrm>
      </p:grpSpPr>
      <p:pic>
        <p:nvPicPr>
          <p:cNvPr descr="Shape&#10;&#10;Description automatically generated with low confidence" id="797" name="Google Shape;797;p27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98" name="Google Shape;798;p27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9" name="Google Shape;799;p27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flipH="1" rot="10800000">
              <a:off x="3133388" y="990067"/>
              <a:ext cx="818400" cy="1825200"/>
            </a:xfrm>
            <a:prstGeom prst="bentConnector3">
              <a:avLst>
                <a:gd fmla="val -124804" name="adj1"/>
              </a:avLst>
            </a:prstGeom>
            <a:noFill/>
            <a:ln cap="flat" cmpd="sng" w="12700">
              <a:solidFill>
                <a:srgbClr val="D8D8D8"/>
              </a:solidFill>
              <a:prstDash val="solid"/>
              <a:round/>
              <a:headEnd len="sm" w="sm" type="none"/>
              <a:tailEnd len="sm" w="sm" type="none"/>
            </a:ln>
          </p:spPr>
        </p:cxnSp>
        <p:cxnSp>
          <p:nvCxnSpPr>
            <p:cNvPr id="804" name="Google Shape;804;p274"/>
            <p:cNvCxnSpPr>
              <a:stCxn id="802" idx="6"/>
              <a:endCxn id="805" idx="0"/>
            </p:cNvCxnSpPr>
            <p:nvPr/>
          </p:nvCxnSpPr>
          <p:spPr>
            <a:xfrm flipH="1" rot="10800000">
              <a:off x="3133388" y="2206267"/>
              <a:ext cx="818400" cy="609000"/>
            </a:xfrm>
            <a:prstGeom prst="bentConnector3">
              <a:avLst>
                <a:gd fmla="val -124804" name="adj1"/>
              </a:avLst>
            </a:prstGeom>
            <a:noFill/>
            <a:ln cap="flat" cmpd="sng" w="12700">
              <a:solidFill>
                <a:srgbClr val="D8D8D8"/>
              </a:solidFill>
              <a:prstDash val="solid"/>
              <a:round/>
              <a:headEnd len="sm" w="sm" type="none"/>
              <a:tailEnd len="sm" w="sm" type="none"/>
            </a:ln>
          </p:spPr>
        </p:cxnSp>
        <p:cxnSp>
          <p:nvCxnSpPr>
            <p:cNvPr id="806" name="Google Shape;806;p274"/>
            <p:cNvCxnSpPr>
              <a:stCxn id="802" idx="6"/>
              <a:endCxn id="807" idx="0"/>
            </p:cNvCxnSpPr>
            <p:nvPr/>
          </p:nvCxnSpPr>
          <p:spPr>
            <a:xfrm flipH="1" rot="10800000">
              <a:off x="3133388" y="2814667"/>
              <a:ext cx="818400" cy="600"/>
            </a:xfrm>
            <a:prstGeom prst="bentConnector3">
              <a:avLst>
                <a:gd fmla="val -124804" name="adj1"/>
              </a:avLst>
            </a:prstGeom>
            <a:noFill/>
            <a:ln cap="flat" cmpd="sng" w="12700">
              <a:solidFill>
                <a:srgbClr val="D8D8D8"/>
              </a:solidFill>
              <a:prstDash val="solid"/>
              <a:round/>
              <a:headEnd len="sm" w="sm" type="none"/>
              <a:tailEnd len="sm" w="sm" type="none"/>
            </a:ln>
          </p:spPr>
        </p:cxnSp>
        <p:cxnSp>
          <p:nvCxnSpPr>
            <p:cNvPr id="808" name="Google Shape;808;p274"/>
            <p:cNvCxnSpPr>
              <a:stCxn id="802" idx="6"/>
              <a:endCxn id="809" idx="0"/>
            </p:cNvCxnSpPr>
            <p:nvPr/>
          </p:nvCxnSpPr>
          <p:spPr>
            <a:xfrm>
              <a:off x="3133388" y="2815267"/>
              <a:ext cx="818400" cy="1824900"/>
            </a:xfrm>
            <a:prstGeom prst="bentConnector3">
              <a:avLst>
                <a:gd fmla="val -124804" name="adj1"/>
              </a:avLst>
            </a:prstGeom>
            <a:noFill/>
            <a:ln cap="flat" cmpd="sng" w="12700">
              <a:solidFill>
                <a:srgbClr val="D8D8D8"/>
              </a:solidFill>
              <a:prstDash val="solid"/>
              <a:round/>
              <a:headEnd len="sm" w="sm" type="none"/>
              <a:tailEnd len="sm" w="sm" type="none"/>
            </a:ln>
          </p:spPr>
        </p:cxnSp>
        <p:cxnSp>
          <p:nvCxnSpPr>
            <p:cNvPr id="810" name="Google Shape;810;p274"/>
            <p:cNvCxnSpPr>
              <a:stCxn id="802" idx="6"/>
              <a:endCxn id="811" idx="0"/>
            </p:cNvCxnSpPr>
            <p:nvPr/>
          </p:nvCxnSpPr>
          <p:spPr>
            <a:xfrm>
              <a:off x="3133388" y="2815267"/>
              <a:ext cx="818400" cy="1216200"/>
            </a:xfrm>
            <a:prstGeom prst="bentConnector3">
              <a:avLst>
                <a:gd fmla="val -124804" name="adj1"/>
              </a:avLst>
            </a:prstGeom>
            <a:noFill/>
            <a:ln cap="flat" cmpd="sng" w="12700">
              <a:solidFill>
                <a:srgbClr val="D8D8D8"/>
              </a:solidFill>
              <a:prstDash val="solid"/>
              <a:round/>
              <a:headEnd len="sm" w="sm" type="none"/>
              <a:tailEnd len="sm" w="sm" type="none"/>
            </a:ln>
          </p:spPr>
        </p:cxnSp>
        <p:cxnSp>
          <p:nvCxnSpPr>
            <p:cNvPr id="812" name="Google Shape;812;p274"/>
            <p:cNvCxnSpPr>
              <a:stCxn id="802" idx="6"/>
              <a:endCxn id="813" idx="0"/>
            </p:cNvCxnSpPr>
            <p:nvPr/>
          </p:nvCxnSpPr>
          <p:spPr>
            <a:xfrm>
              <a:off x="3133388" y="2815267"/>
              <a:ext cx="818400" cy="607800"/>
            </a:xfrm>
            <a:prstGeom prst="bentConnector3">
              <a:avLst>
                <a:gd fmla="val -124804" name="adj1"/>
              </a:avLst>
            </a:prstGeom>
            <a:noFill/>
            <a:ln cap="flat" cmpd="sng" w="12700">
              <a:solidFill>
                <a:srgbClr val="D8D8D8"/>
              </a:solidFill>
              <a:prstDash val="solid"/>
              <a:round/>
              <a:headEnd len="sm" w="sm" type="none"/>
              <a:tailEnd len="sm" w="sm" type="none"/>
            </a:ln>
          </p:spPr>
        </p:cxnSp>
        <p:cxnSp>
          <p:nvCxnSpPr>
            <p:cNvPr id="814" name="Google Shape;814;p274"/>
            <p:cNvCxnSpPr>
              <a:stCxn id="802" idx="6"/>
              <a:endCxn id="815" idx="0"/>
            </p:cNvCxnSpPr>
            <p:nvPr/>
          </p:nvCxnSpPr>
          <p:spPr>
            <a:xfrm flipH="1" rot="10800000">
              <a:off x="3133388" y="1598167"/>
              <a:ext cx="818400" cy="1217100"/>
            </a:xfrm>
            <a:prstGeom prst="bentConnector3">
              <a:avLst>
                <a:gd fmla="val -124804" name="adj1"/>
              </a:avLst>
            </a:prstGeom>
            <a:noFill/>
            <a:ln cap="flat" cmpd="sng" w="12700">
              <a:solidFill>
                <a:srgbClr val="D8D8D8"/>
              </a:solidFill>
              <a:prstDash val="solid"/>
              <a:round/>
              <a:headEnd len="sm" w="sm" type="none"/>
              <a:tailEnd len="sm" w="sm" type="none"/>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32" name="Google Shape;832;p274"/>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33" name="Google Shape;833;p274"/>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4" name="Google Shape;834;p274"/>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5" name="Google Shape;835;p274"/>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6" name="Google Shape;836;p274"/>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7" name="Google Shape;837;p274"/>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8" name="Google Shape;838;p274"/>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9" name="Google Shape;839;p274"/>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8">
    <p:spTree>
      <p:nvGrpSpPr>
        <p:cNvPr id="840" name="Shape 840"/>
        <p:cNvGrpSpPr/>
        <p:nvPr/>
      </p:nvGrpSpPr>
      <p:grpSpPr>
        <a:xfrm>
          <a:off x="0" y="0"/>
          <a:ext cx="0" cy="0"/>
          <a:chOff x="0" y="0"/>
          <a:chExt cx="0" cy="0"/>
        </a:xfrm>
      </p:grpSpPr>
      <p:pic>
        <p:nvPicPr>
          <p:cNvPr descr="Shape&#10;&#10;Description automatically generated with low confidence" id="841" name="Google Shape;841;p27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42" name="Google Shape;842;p27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3" name="Google Shape;843;p27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flipH="1" rot="10800000">
              <a:off x="3133388" y="990067"/>
              <a:ext cx="818400" cy="1825200"/>
            </a:xfrm>
            <a:prstGeom prst="bentConnector3">
              <a:avLst>
                <a:gd fmla="val -124804" name="adj1"/>
              </a:avLst>
            </a:prstGeom>
            <a:noFill/>
            <a:ln cap="flat" cmpd="sng" w="12700">
              <a:solidFill>
                <a:srgbClr val="D8D8D8"/>
              </a:solidFill>
              <a:prstDash val="solid"/>
              <a:round/>
              <a:headEnd len="sm" w="sm" type="none"/>
              <a:tailEnd len="sm" w="sm" type="none"/>
            </a:ln>
          </p:spPr>
        </p:cxnSp>
        <p:cxnSp>
          <p:nvCxnSpPr>
            <p:cNvPr id="848" name="Google Shape;848;p275"/>
            <p:cNvCxnSpPr>
              <a:stCxn id="846" idx="6"/>
              <a:endCxn id="849" idx="0"/>
            </p:cNvCxnSpPr>
            <p:nvPr/>
          </p:nvCxnSpPr>
          <p:spPr>
            <a:xfrm flipH="1" rot="10800000">
              <a:off x="3133388" y="2206267"/>
              <a:ext cx="818400" cy="609000"/>
            </a:xfrm>
            <a:prstGeom prst="bentConnector3">
              <a:avLst>
                <a:gd fmla="val -124804" name="adj1"/>
              </a:avLst>
            </a:prstGeom>
            <a:noFill/>
            <a:ln cap="flat" cmpd="sng" w="12700">
              <a:solidFill>
                <a:srgbClr val="D8D8D8"/>
              </a:solidFill>
              <a:prstDash val="solid"/>
              <a:round/>
              <a:headEnd len="sm" w="sm" type="none"/>
              <a:tailEnd len="sm" w="sm" type="none"/>
            </a:ln>
          </p:spPr>
        </p:cxnSp>
        <p:cxnSp>
          <p:nvCxnSpPr>
            <p:cNvPr id="850" name="Google Shape;850;p275"/>
            <p:cNvCxnSpPr>
              <a:stCxn id="846" idx="6"/>
              <a:endCxn id="851" idx="0"/>
            </p:cNvCxnSpPr>
            <p:nvPr/>
          </p:nvCxnSpPr>
          <p:spPr>
            <a:xfrm flipH="1" rot="10800000">
              <a:off x="3133388" y="2814667"/>
              <a:ext cx="818400" cy="600"/>
            </a:xfrm>
            <a:prstGeom prst="bentConnector3">
              <a:avLst>
                <a:gd fmla="val -124804" name="adj1"/>
              </a:avLst>
            </a:prstGeom>
            <a:noFill/>
            <a:ln cap="flat" cmpd="sng" w="12700">
              <a:solidFill>
                <a:srgbClr val="D8D8D8"/>
              </a:solidFill>
              <a:prstDash val="solid"/>
              <a:round/>
              <a:headEnd len="sm" w="sm" type="none"/>
              <a:tailEnd len="sm" w="sm" type="none"/>
            </a:ln>
          </p:spPr>
        </p:cxnSp>
        <p:cxnSp>
          <p:nvCxnSpPr>
            <p:cNvPr id="852" name="Google Shape;852;p275"/>
            <p:cNvCxnSpPr>
              <a:stCxn id="846" idx="6"/>
              <a:endCxn id="853" idx="0"/>
            </p:cNvCxnSpPr>
            <p:nvPr/>
          </p:nvCxnSpPr>
          <p:spPr>
            <a:xfrm>
              <a:off x="3133388" y="2815267"/>
              <a:ext cx="818400" cy="1824900"/>
            </a:xfrm>
            <a:prstGeom prst="bentConnector3">
              <a:avLst>
                <a:gd fmla="val -124804" name="adj1"/>
              </a:avLst>
            </a:prstGeom>
            <a:noFill/>
            <a:ln cap="flat" cmpd="sng" w="12700">
              <a:solidFill>
                <a:srgbClr val="D8D8D8"/>
              </a:solidFill>
              <a:prstDash val="solid"/>
              <a:round/>
              <a:headEnd len="sm" w="sm" type="none"/>
              <a:tailEnd len="sm" w="sm" type="none"/>
            </a:ln>
          </p:spPr>
        </p:cxnSp>
        <p:cxnSp>
          <p:nvCxnSpPr>
            <p:cNvPr id="854" name="Google Shape;854;p275"/>
            <p:cNvCxnSpPr>
              <a:stCxn id="846" idx="6"/>
              <a:endCxn id="855" idx="0"/>
            </p:cNvCxnSpPr>
            <p:nvPr/>
          </p:nvCxnSpPr>
          <p:spPr>
            <a:xfrm>
              <a:off x="3133388" y="2815267"/>
              <a:ext cx="818400" cy="1216200"/>
            </a:xfrm>
            <a:prstGeom prst="bentConnector3">
              <a:avLst>
                <a:gd fmla="val -124804" name="adj1"/>
              </a:avLst>
            </a:prstGeom>
            <a:noFill/>
            <a:ln cap="flat" cmpd="sng" w="12700">
              <a:solidFill>
                <a:srgbClr val="D8D8D8"/>
              </a:solidFill>
              <a:prstDash val="solid"/>
              <a:round/>
              <a:headEnd len="sm" w="sm" type="none"/>
              <a:tailEnd len="sm" w="sm" type="none"/>
            </a:ln>
          </p:spPr>
        </p:cxnSp>
        <p:cxnSp>
          <p:nvCxnSpPr>
            <p:cNvPr id="856" name="Google Shape;856;p275"/>
            <p:cNvCxnSpPr>
              <a:stCxn id="846" idx="6"/>
              <a:endCxn id="857" idx="0"/>
            </p:cNvCxnSpPr>
            <p:nvPr/>
          </p:nvCxnSpPr>
          <p:spPr>
            <a:xfrm>
              <a:off x="3133388" y="2815267"/>
              <a:ext cx="818400" cy="607800"/>
            </a:xfrm>
            <a:prstGeom prst="bentConnector3">
              <a:avLst>
                <a:gd fmla="val -124804" name="adj1"/>
              </a:avLst>
            </a:prstGeom>
            <a:noFill/>
            <a:ln cap="flat" cmpd="sng" w="12700">
              <a:solidFill>
                <a:srgbClr val="D8D8D8"/>
              </a:solidFill>
              <a:prstDash val="solid"/>
              <a:round/>
              <a:headEnd len="sm" w="sm" type="none"/>
              <a:tailEnd len="sm" w="sm" type="none"/>
            </a:ln>
          </p:spPr>
        </p:cxnSp>
        <p:cxnSp>
          <p:nvCxnSpPr>
            <p:cNvPr id="858" name="Google Shape;858;p275"/>
            <p:cNvCxnSpPr>
              <a:stCxn id="846" idx="6"/>
              <a:endCxn id="859" idx="0"/>
            </p:cNvCxnSpPr>
            <p:nvPr/>
          </p:nvCxnSpPr>
          <p:spPr>
            <a:xfrm flipH="1" rot="10800000">
              <a:off x="3133388" y="1598167"/>
              <a:ext cx="818400" cy="1217100"/>
            </a:xfrm>
            <a:prstGeom prst="bentConnector3">
              <a:avLst>
                <a:gd fmla="val -124804" name="adj1"/>
              </a:avLst>
            </a:prstGeom>
            <a:noFill/>
            <a:ln cap="flat" cmpd="sng" w="12700">
              <a:solidFill>
                <a:srgbClr val="D8D8D8"/>
              </a:solidFill>
              <a:prstDash val="solid"/>
              <a:round/>
              <a:headEnd len="sm" w="sm" type="none"/>
              <a:tailEnd len="sm" w="sm" type="none"/>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76" name="Google Shape;876;p275"/>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7" name="Google Shape;877;p275"/>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78" name="Google Shape;878;p275"/>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79" name="Google Shape;879;p275"/>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0" name="Google Shape;880;p275"/>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1" name="Google Shape;881;p275"/>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2" name="Google Shape;882;p275"/>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3" name="Google Shape;883;p275"/>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9">
    <p:spTree>
      <p:nvGrpSpPr>
        <p:cNvPr id="884"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333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886" name="Google Shape;886;p27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87" name="Google Shape;887;p27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8" name="Google Shape;888;p27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flipH="1" rot="10800000">
              <a:off x="2484438" y="969051"/>
              <a:ext cx="936000" cy="18567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893" name="Google Shape;893;p276"/>
            <p:cNvCxnSpPr>
              <a:stCxn id="891" idx="6"/>
              <a:endCxn id="894" idx="2"/>
            </p:cNvCxnSpPr>
            <p:nvPr/>
          </p:nvCxnSpPr>
          <p:spPr>
            <a:xfrm flipH="1" rot="10800000">
              <a:off x="2484438" y="1588251"/>
              <a:ext cx="936000" cy="12375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895" name="Google Shape;895;p276"/>
            <p:cNvCxnSpPr>
              <a:stCxn id="891" idx="6"/>
              <a:endCxn id="896" idx="2"/>
            </p:cNvCxnSpPr>
            <p:nvPr/>
          </p:nvCxnSpPr>
          <p:spPr>
            <a:xfrm flipH="1" rot="10800000">
              <a:off x="2484438" y="2206551"/>
              <a:ext cx="936000" cy="6192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897" name="Google Shape;897;p276"/>
            <p:cNvCxnSpPr>
              <a:stCxn id="891" idx="6"/>
              <a:endCxn id="898" idx="2"/>
            </p:cNvCxnSpPr>
            <p:nvPr/>
          </p:nvCxnSpPr>
          <p:spPr>
            <a:xfrm>
              <a:off x="2484438" y="2825751"/>
              <a:ext cx="936000" cy="18567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899" name="Google Shape;899;p276"/>
            <p:cNvCxnSpPr>
              <a:stCxn id="891" idx="6"/>
              <a:endCxn id="900" idx="2"/>
            </p:cNvCxnSpPr>
            <p:nvPr/>
          </p:nvCxnSpPr>
          <p:spPr>
            <a:xfrm>
              <a:off x="2484438" y="2825751"/>
              <a:ext cx="936000" cy="12375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901" name="Google Shape;901;p276"/>
            <p:cNvCxnSpPr>
              <a:stCxn id="891" idx="6"/>
              <a:endCxn id="902" idx="2"/>
            </p:cNvCxnSpPr>
            <p:nvPr/>
          </p:nvCxnSpPr>
          <p:spPr>
            <a:xfrm>
              <a:off x="2484438" y="2825750"/>
              <a:ext cx="936000" cy="6192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903" name="Google Shape;903;p276"/>
            <p:cNvCxnSpPr>
              <a:endCxn id="904"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891" name="Google Shape;891;p276"/>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20" name="Google Shape;920;p276"/>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1" name="Google Shape;921;p276"/>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2" name="Google Shape;922;p276"/>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3" name="Google Shape;923;p276"/>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4" name="Google Shape;924;p276"/>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5" name="Google Shape;925;p276"/>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6" name="Google Shape;926;p276"/>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7" name="Google Shape;927;p276"/>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0">
    <p:spTree>
      <p:nvGrpSpPr>
        <p:cNvPr id="928"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333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30" name="Google Shape;930;p27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31" name="Google Shape;931;p27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2" name="Google Shape;932;p27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flipH="1" rot="10800000">
              <a:off x="2484438" y="969051"/>
              <a:ext cx="936000" cy="18567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937" name="Google Shape;937;p277"/>
            <p:cNvCxnSpPr>
              <a:stCxn id="935" idx="6"/>
              <a:endCxn id="938" idx="2"/>
            </p:cNvCxnSpPr>
            <p:nvPr/>
          </p:nvCxnSpPr>
          <p:spPr>
            <a:xfrm flipH="1" rot="10800000">
              <a:off x="2484438" y="1588251"/>
              <a:ext cx="936000" cy="12375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939" name="Google Shape;939;p277"/>
            <p:cNvCxnSpPr>
              <a:stCxn id="935" idx="6"/>
              <a:endCxn id="940" idx="2"/>
            </p:cNvCxnSpPr>
            <p:nvPr/>
          </p:nvCxnSpPr>
          <p:spPr>
            <a:xfrm flipH="1" rot="10800000">
              <a:off x="2484438" y="2206551"/>
              <a:ext cx="936000" cy="6192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941" name="Google Shape;941;p277"/>
            <p:cNvCxnSpPr>
              <a:stCxn id="935" idx="6"/>
              <a:endCxn id="942" idx="2"/>
            </p:cNvCxnSpPr>
            <p:nvPr/>
          </p:nvCxnSpPr>
          <p:spPr>
            <a:xfrm>
              <a:off x="2484438" y="2825751"/>
              <a:ext cx="936000" cy="18567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943" name="Google Shape;943;p277"/>
            <p:cNvCxnSpPr>
              <a:stCxn id="935" idx="6"/>
              <a:endCxn id="944" idx="2"/>
            </p:cNvCxnSpPr>
            <p:nvPr/>
          </p:nvCxnSpPr>
          <p:spPr>
            <a:xfrm>
              <a:off x="2484438" y="2825751"/>
              <a:ext cx="936000" cy="12375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945" name="Google Shape;945;p277"/>
            <p:cNvCxnSpPr>
              <a:stCxn id="935" idx="6"/>
              <a:endCxn id="946" idx="2"/>
            </p:cNvCxnSpPr>
            <p:nvPr/>
          </p:nvCxnSpPr>
          <p:spPr>
            <a:xfrm>
              <a:off x="2484438" y="2825750"/>
              <a:ext cx="936000" cy="6192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947" name="Google Shape;947;p277"/>
            <p:cNvCxnSpPr>
              <a:endCxn id="948"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35" name="Google Shape;935;p277"/>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64" name="Google Shape;964;p277"/>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5" name="Google Shape;965;p277"/>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6" name="Google Shape;966;p277"/>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7" name="Google Shape;967;p277"/>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8" name="Google Shape;968;p277"/>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9" name="Google Shape;969;p277"/>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0" name="Google Shape;970;p277"/>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1" name="Google Shape;971;p277"/>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1">
    <p:spTree>
      <p:nvGrpSpPr>
        <p:cNvPr id="972"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333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74" name="Google Shape;974;p27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75" name="Google Shape;975;p27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6" name="Google Shape;976;p27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flipH="1" rot="10800000">
              <a:off x="2484438" y="969051"/>
              <a:ext cx="936000" cy="18567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981" name="Google Shape;981;p278"/>
            <p:cNvCxnSpPr>
              <a:stCxn id="979" idx="6"/>
              <a:endCxn id="982" idx="2"/>
            </p:cNvCxnSpPr>
            <p:nvPr/>
          </p:nvCxnSpPr>
          <p:spPr>
            <a:xfrm flipH="1" rot="10800000">
              <a:off x="2484438" y="1588251"/>
              <a:ext cx="936000" cy="12375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983" name="Google Shape;983;p278"/>
            <p:cNvCxnSpPr>
              <a:stCxn id="979" idx="6"/>
              <a:endCxn id="984" idx="2"/>
            </p:cNvCxnSpPr>
            <p:nvPr/>
          </p:nvCxnSpPr>
          <p:spPr>
            <a:xfrm flipH="1" rot="10800000">
              <a:off x="2484438" y="2206551"/>
              <a:ext cx="936000" cy="6192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985" name="Google Shape;985;p278"/>
            <p:cNvCxnSpPr>
              <a:stCxn id="979" idx="6"/>
              <a:endCxn id="986" idx="2"/>
            </p:cNvCxnSpPr>
            <p:nvPr/>
          </p:nvCxnSpPr>
          <p:spPr>
            <a:xfrm>
              <a:off x="2484438" y="2825751"/>
              <a:ext cx="936000" cy="18567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987" name="Google Shape;987;p278"/>
            <p:cNvCxnSpPr>
              <a:stCxn id="979" idx="6"/>
              <a:endCxn id="988" idx="2"/>
            </p:cNvCxnSpPr>
            <p:nvPr/>
          </p:nvCxnSpPr>
          <p:spPr>
            <a:xfrm>
              <a:off x="2484438" y="2825751"/>
              <a:ext cx="936000" cy="12375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989" name="Google Shape;989;p278"/>
            <p:cNvCxnSpPr>
              <a:stCxn id="979" idx="6"/>
              <a:endCxn id="990" idx="2"/>
            </p:cNvCxnSpPr>
            <p:nvPr/>
          </p:nvCxnSpPr>
          <p:spPr>
            <a:xfrm>
              <a:off x="2484438" y="2825750"/>
              <a:ext cx="936000" cy="619200"/>
            </a:xfrm>
            <a:prstGeom prst="bentConnector3">
              <a:avLst>
                <a:gd fmla="val -33468" name="adj1"/>
              </a:avLst>
            </a:prstGeom>
            <a:noFill/>
            <a:ln cap="flat" cmpd="sng" w="12700">
              <a:solidFill>
                <a:srgbClr val="D8D8D8"/>
              </a:solidFill>
              <a:prstDash val="solid"/>
              <a:round/>
              <a:headEnd len="sm" w="sm" type="none"/>
              <a:tailEnd len="sm" w="sm" type="none"/>
            </a:ln>
          </p:spPr>
        </p:cxnSp>
        <p:cxnSp>
          <p:nvCxnSpPr>
            <p:cNvPr id="991" name="Google Shape;991;p278"/>
            <p:cNvCxnSpPr>
              <a:endCxn id="992"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79" name="Google Shape;979;p278"/>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1008" name="Google Shape;1008;p278"/>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9" name="Google Shape;1009;p278"/>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0" name="Google Shape;1010;p278"/>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1" name="Google Shape;1011;p278"/>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2" name="Google Shape;1012;p278"/>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3" name="Google Shape;1013;p278"/>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4" name="Google Shape;1014;p278"/>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5" name="Google Shape;1015;p278"/>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2">
    <p:spTree>
      <p:nvGrpSpPr>
        <p:cNvPr id="1016" name="Shape 1016"/>
        <p:cNvGrpSpPr/>
        <p:nvPr/>
      </p:nvGrpSpPr>
      <p:grpSpPr>
        <a:xfrm>
          <a:off x="0" y="0"/>
          <a:ext cx="0" cy="0"/>
          <a:chOff x="0" y="0"/>
          <a:chExt cx="0" cy="0"/>
        </a:xfrm>
      </p:grpSpPr>
      <p:pic>
        <p:nvPicPr>
          <p:cNvPr descr="Shape&#10;&#10;Description automatically generated with low confidence" id="1017" name="Google Shape;1017;p27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18" name="Google Shape;1018;p27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9" name="Google Shape;1019;p27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flipH="1" rot="10800000">
              <a:off x="2484438" y="969051"/>
              <a:ext cx="890700" cy="18567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24" name="Google Shape;1024;p279"/>
            <p:cNvCxnSpPr>
              <a:stCxn id="1022" idx="6"/>
              <a:endCxn id="1025" idx="2"/>
            </p:cNvCxnSpPr>
            <p:nvPr/>
          </p:nvCxnSpPr>
          <p:spPr>
            <a:xfrm flipH="1" rot="10800000">
              <a:off x="2484438" y="1588251"/>
              <a:ext cx="890700" cy="12375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26" name="Google Shape;1026;p279"/>
            <p:cNvCxnSpPr>
              <a:stCxn id="1022" idx="6"/>
              <a:endCxn id="1027" idx="2"/>
            </p:cNvCxnSpPr>
            <p:nvPr/>
          </p:nvCxnSpPr>
          <p:spPr>
            <a:xfrm flipH="1" rot="10800000">
              <a:off x="2484438" y="2206551"/>
              <a:ext cx="890700" cy="6192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28" name="Google Shape;1028;p279"/>
            <p:cNvCxnSpPr>
              <a:stCxn id="1022" idx="6"/>
              <a:endCxn id="1029" idx="2"/>
            </p:cNvCxnSpPr>
            <p:nvPr/>
          </p:nvCxnSpPr>
          <p:spPr>
            <a:xfrm>
              <a:off x="2484438" y="2825751"/>
              <a:ext cx="890700" cy="18567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30" name="Google Shape;1030;p279"/>
            <p:cNvCxnSpPr>
              <a:stCxn id="1022" idx="6"/>
              <a:endCxn id="1031" idx="2"/>
            </p:cNvCxnSpPr>
            <p:nvPr/>
          </p:nvCxnSpPr>
          <p:spPr>
            <a:xfrm>
              <a:off x="2484438" y="2825751"/>
              <a:ext cx="890700" cy="12375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32" name="Google Shape;1032;p279"/>
            <p:cNvCxnSpPr>
              <a:stCxn id="1022" idx="6"/>
              <a:endCxn id="1033" idx="2"/>
            </p:cNvCxnSpPr>
            <p:nvPr/>
          </p:nvCxnSpPr>
          <p:spPr>
            <a:xfrm>
              <a:off x="2484438" y="2825750"/>
              <a:ext cx="890700" cy="6192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34" name="Google Shape;1034;p279"/>
            <p:cNvCxnSpPr>
              <a:endCxn id="1035"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22" name="Google Shape;1022;p279"/>
            <p:cNvSpPr/>
            <p:nvPr/>
          </p:nvSpPr>
          <p:spPr>
            <a:xfrm>
              <a:off x="520700" y="1843088"/>
              <a:ext cx="1963738" cy="1965325"/>
            </a:xfrm>
            <a:prstGeom prst="ellipse">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36" name="Google Shape;1036;p279"/>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7" name="Google Shape;1037;p279"/>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8" name="Google Shape;1038;p279"/>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9" name="Google Shape;1039;p279"/>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0" name="Google Shape;1040;p279"/>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1" name="Google Shape;1041;p279"/>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2" name="Google Shape;1042;p279"/>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3" name="Google Shape;1043;p279"/>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3">
    <p:spTree>
      <p:nvGrpSpPr>
        <p:cNvPr id="1044" name="Shape 1044"/>
        <p:cNvGrpSpPr/>
        <p:nvPr/>
      </p:nvGrpSpPr>
      <p:grpSpPr>
        <a:xfrm>
          <a:off x="0" y="0"/>
          <a:ext cx="0" cy="0"/>
          <a:chOff x="0" y="0"/>
          <a:chExt cx="0" cy="0"/>
        </a:xfrm>
      </p:grpSpPr>
      <p:pic>
        <p:nvPicPr>
          <p:cNvPr descr="Shape&#10;&#10;Description automatically generated with low confidence" id="1045" name="Google Shape;1045;p28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46" name="Google Shape;1046;p28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7" name="Google Shape;1047;p28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flipH="1" rot="10800000">
              <a:off x="2484438" y="969051"/>
              <a:ext cx="890700" cy="18567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52" name="Google Shape;1052;p280"/>
            <p:cNvCxnSpPr>
              <a:stCxn id="1050" idx="6"/>
              <a:endCxn id="1053" idx="2"/>
            </p:cNvCxnSpPr>
            <p:nvPr/>
          </p:nvCxnSpPr>
          <p:spPr>
            <a:xfrm flipH="1" rot="10800000">
              <a:off x="2484438" y="1588251"/>
              <a:ext cx="890700" cy="12375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54" name="Google Shape;1054;p280"/>
            <p:cNvCxnSpPr>
              <a:stCxn id="1050" idx="6"/>
              <a:endCxn id="1055" idx="2"/>
            </p:cNvCxnSpPr>
            <p:nvPr/>
          </p:nvCxnSpPr>
          <p:spPr>
            <a:xfrm flipH="1" rot="10800000">
              <a:off x="2484438" y="2206551"/>
              <a:ext cx="890700" cy="6192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56" name="Google Shape;1056;p280"/>
            <p:cNvCxnSpPr>
              <a:stCxn id="1050" idx="6"/>
              <a:endCxn id="1057" idx="2"/>
            </p:cNvCxnSpPr>
            <p:nvPr/>
          </p:nvCxnSpPr>
          <p:spPr>
            <a:xfrm>
              <a:off x="2484438" y="2825751"/>
              <a:ext cx="890700" cy="18567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58" name="Google Shape;1058;p280"/>
            <p:cNvCxnSpPr>
              <a:stCxn id="1050" idx="6"/>
              <a:endCxn id="1059" idx="2"/>
            </p:cNvCxnSpPr>
            <p:nvPr/>
          </p:nvCxnSpPr>
          <p:spPr>
            <a:xfrm>
              <a:off x="2484438" y="2825751"/>
              <a:ext cx="890700" cy="12375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60" name="Google Shape;1060;p280"/>
            <p:cNvCxnSpPr>
              <a:stCxn id="1050" idx="6"/>
              <a:endCxn id="1061" idx="2"/>
            </p:cNvCxnSpPr>
            <p:nvPr/>
          </p:nvCxnSpPr>
          <p:spPr>
            <a:xfrm>
              <a:off x="2484438" y="2825750"/>
              <a:ext cx="890700" cy="6192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62" name="Google Shape;1062;p280"/>
            <p:cNvCxnSpPr>
              <a:endCxn id="1063"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50" name="Google Shape;1050;p280"/>
            <p:cNvSpPr/>
            <p:nvPr/>
          </p:nvSpPr>
          <p:spPr>
            <a:xfrm>
              <a:off x="520700" y="1843088"/>
              <a:ext cx="1963738" cy="1965325"/>
            </a:xfrm>
            <a:prstGeom prst="ellipse">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64" name="Google Shape;1064;p280"/>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5" name="Google Shape;1065;p280"/>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6" name="Google Shape;1066;p280"/>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7" name="Google Shape;1067;p280"/>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8" name="Google Shape;1068;p280"/>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9" name="Google Shape;1069;p280"/>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0" name="Google Shape;1070;p280"/>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1" name="Google Shape;1071;p280"/>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4">
    <p:spTree>
      <p:nvGrpSpPr>
        <p:cNvPr id="1072" name="Shape 1072"/>
        <p:cNvGrpSpPr/>
        <p:nvPr/>
      </p:nvGrpSpPr>
      <p:grpSpPr>
        <a:xfrm>
          <a:off x="0" y="0"/>
          <a:ext cx="0" cy="0"/>
          <a:chOff x="0" y="0"/>
          <a:chExt cx="0" cy="0"/>
        </a:xfrm>
      </p:grpSpPr>
      <p:pic>
        <p:nvPicPr>
          <p:cNvPr descr="Shape&#10;&#10;Description automatically generated with low confidence" id="1073" name="Google Shape;1073;p28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74" name="Google Shape;1074;p28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5" name="Google Shape;1075;p28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flipH="1" rot="10800000">
              <a:off x="2484438" y="969051"/>
              <a:ext cx="890700" cy="18567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80" name="Google Shape;1080;p281"/>
            <p:cNvCxnSpPr>
              <a:stCxn id="1078" idx="6"/>
              <a:endCxn id="1081" idx="2"/>
            </p:cNvCxnSpPr>
            <p:nvPr/>
          </p:nvCxnSpPr>
          <p:spPr>
            <a:xfrm flipH="1" rot="10800000">
              <a:off x="2484438" y="1588251"/>
              <a:ext cx="890700" cy="12375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82" name="Google Shape;1082;p281"/>
            <p:cNvCxnSpPr>
              <a:stCxn id="1078" idx="6"/>
              <a:endCxn id="1083" idx="2"/>
            </p:cNvCxnSpPr>
            <p:nvPr/>
          </p:nvCxnSpPr>
          <p:spPr>
            <a:xfrm flipH="1" rot="10800000">
              <a:off x="2484438" y="2206551"/>
              <a:ext cx="890700" cy="6192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84" name="Google Shape;1084;p281"/>
            <p:cNvCxnSpPr>
              <a:stCxn id="1078" idx="6"/>
              <a:endCxn id="1085" idx="2"/>
            </p:cNvCxnSpPr>
            <p:nvPr/>
          </p:nvCxnSpPr>
          <p:spPr>
            <a:xfrm>
              <a:off x="2484438" y="2825751"/>
              <a:ext cx="890700" cy="18567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86" name="Google Shape;1086;p281"/>
            <p:cNvCxnSpPr>
              <a:stCxn id="1078" idx="6"/>
              <a:endCxn id="1087" idx="2"/>
            </p:cNvCxnSpPr>
            <p:nvPr/>
          </p:nvCxnSpPr>
          <p:spPr>
            <a:xfrm>
              <a:off x="2484438" y="2825751"/>
              <a:ext cx="890700" cy="12375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88" name="Google Shape;1088;p281"/>
            <p:cNvCxnSpPr>
              <a:stCxn id="1078" idx="6"/>
              <a:endCxn id="1089" idx="2"/>
            </p:cNvCxnSpPr>
            <p:nvPr/>
          </p:nvCxnSpPr>
          <p:spPr>
            <a:xfrm>
              <a:off x="2484438" y="2825750"/>
              <a:ext cx="890700" cy="619200"/>
            </a:xfrm>
            <a:prstGeom prst="bentConnector3">
              <a:avLst>
                <a:gd fmla="val -192508" name="adj1"/>
              </a:avLst>
            </a:prstGeom>
            <a:noFill/>
            <a:ln cap="flat" cmpd="sng" w="12700">
              <a:solidFill>
                <a:srgbClr val="D8D8D8"/>
              </a:solidFill>
              <a:prstDash val="solid"/>
              <a:round/>
              <a:headEnd len="sm" w="sm" type="none"/>
              <a:tailEnd len="sm" w="sm" type="none"/>
            </a:ln>
          </p:spPr>
        </p:cxnSp>
        <p:cxnSp>
          <p:nvCxnSpPr>
            <p:cNvPr id="1090" name="Google Shape;1090;p281"/>
            <p:cNvCxnSpPr>
              <a:endCxn id="1091"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78" name="Google Shape;1078;p281"/>
            <p:cNvSpPr/>
            <p:nvPr/>
          </p:nvSpPr>
          <p:spPr>
            <a:xfrm>
              <a:off x="520700" y="1843088"/>
              <a:ext cx="1963738" cy="1965325"/>
            </a:xfrm>
            <a:prstGeom prst="ellipse">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92" name="Google Shape;1092;p281"/>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3" name="Google Shape;1093;p281"/>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4" name="Google Shape;1094;p281"/>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5" name="Google Shape;1095;p281"/>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6" name="Google Shape;1096;p281"/>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7" name="Google Shape;1097;p281"/>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8" name="Google Shape;1098;p281"/>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9" name="Google Shape;1099;p281"/>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64"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66" name="Google Shape;66;p219"/>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67" name="Google Shape;67;p219"/>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8" name="Google Shape;68;p219"/>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9" name="Google Shape;69;p21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 name="Google Shape;70;p21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6">
    <p:spTree>
      <p:nvGrpSpPr>
        <p:cNvPr id="1100" name="Shape 1100"/>
        <p:cNvGrpSpPr/>
        <p:nvPr/>
      </p:nvGrpSpPr>
      <p:grpSpPr>
        <a:xfrm>
          <a:off x="0" y="0"/>
          <a:ext cx="0" cy="0"/>
          <a:chOff x="0" y="0"/>
          <a:chExt cx="0" cy="0"/>
        </a:xfrm>
      </p:grpSpPr>
      <p:pic>
        <p:nvPicPr>
          <p:cNvPr descr="Shape&#10;&#10;Description automatically generated with low confidence" id="1101" name="Google Shape;1101;p28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02" name="Google Shape;1102;p28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3" name="Google Shape;1103;p28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descr="A picture containing icon&#10;&#10;Description automatically generated" id="1105" name="Google Shape;1105;p283"/>
            <p:cNvSpPr/>
            <p:nvPr/>
          </p:nvSpPr>
          <p:spPr>
            <a:xfrm>
              <a:off x="1941529" y="1120931"/>
              <a:ext cx="5260942" cy="3388546"/>
            </a:xfrm>
            <a:prstGeom prst="rect">
              <a:avLst/>
            </a:prstGeom>
            <a:solidFill>
              <a:srgbClr val="FFFFFF"/>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283"/>
            <p:cNvSpPr txBox="1"/>
            <p:nvPr/>
          </p:nvSpPr>
          <p:spPr>
            <a:xfrm>
              <a:off x="2881078" y="132388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sp>
        <p:nvSpPr>
          <p:cNvPr id="1114" name="Google Shape;1114;p283"/>
          <p:cNvSpPr txBox="1"/>
          <p:nvPr>
            <p:ph idx="1" type="body"/>
          </p:nvPr>
        </p:nvSpPr>
        <p:spPr>
          <a:xfrm>
            <a:off x="89551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5" name="Google Shape;1115;p283"/>
          <p:cNvSpPr txBox="1"/>
          <p:nvPr>
            <p:ph idx="2" type="body"/>
          </p:nvPr>
        </p:nvSpPr>
        <p:spPr>
          <a:xfrm>
            <a:off x="135731"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6" name="Google Shape;1116;p283"/>
          <p:cNvSpPr txBox="1"/>
          <p:nvPr>
            <p:ph idx="3" type="body"/>
          </p:nvPr>
        </p:nvSpPr>
        <p:spPr>
          <a:xfrm>
            <a:off x="135731"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7" name="Google Shape;1117;p283"/>
          <p:cNvSpPr txBox="1"/>
          <p:nvPr>
            <p:ph idx="4" type="body"/>
          </p:nvPr>
        </p:nvSpPr>
        <p:spPr>
          <a:xfrm>
            <a:off x="89551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8" name="Google Shape;1118;p283"/>
          <p:cNvSpPr txBox="1"/>
          <p:nvPr>
            <p:ph idx="5" type="body"/>
          </p:nvPr>
        </p:nvSpPr>
        <p:spPr>
          <a:xfrm>
            <a:off x="652505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9" name="Google Shape;1119;p283"/>
          <p:cNvSpPr txBox="1"/>
          <p:nvPr>
            <p:ph idx="6" type="body"/>
          </p:nvPr>
        </p:nvSpPr>
        <p:spPr>
          <a:xfrm>
            <a:off x="652505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0" name="Google Shape;1120;p283"/>
          <p:cNvSpPr txBox="1"/>
          <p:nvPr>
            <p:ph idx="7" type="body"/>
          </p:nvPr>
        </p:nvSpPr>
        <p:spPr>
          <a:xfrm>
            <a:off x="7294177"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1" name="Google Shape;1121;p283"/>
          <p:cNvSpPr txBox="1"/>
          <p:nvPr>
            <p:ph idx="8" type="body"/>
          </p:nvPr>
        </p:nvSpPr>
        <p:spPr>
          <a:xfrm>
            <a:off x="7294177"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2" name="Google Shape;1122;p283"/>
          <p:cNvSpPr txBox="1"/>
          <p:nvPr>
            <p:ph idx="9" type="body"/>
          </p:nvPr>
        </p:nvSpPr>
        <p:spPr>
          <a:xfrm>
            <a:off x="3732038" y="2630794"/>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7">
    <p:spTree>
      <p:nvGrpSpPr>
        <p:cNvPr id="1123" name="Shape 1123"/>
        <p:cNvGrpSpPr/>
        <p:nvPr/>
      </p:nvGrpSpPr>
      <p:grpSpPr>
        <a:xfrm>
          <a:off x="0" y="0"/>
          <a:ext cx="0" cy="0"/>
          <a:chOff x="0" y="0"/>
          <a:chExt cx="0" cy="0"/>
        </a:xfrm>
      </p:grpSpPr>
      <p:pic>
        <p:nvPicPr>
          <p:cNvPr descr="Shape&#10;&#10;Description automatically generated with low confidence" id="1124" name="Google Shape;1124;p28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25" name="Google Shape;1125;p28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6" name="Google Shape;1126;p28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3" name="Google Shape;1133;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9" name="Google Shape;1139;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5" name="Google Shape;1145;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51" name="Google Shape;1151;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52" name="Google Shape;1152;p284"/>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3" name="Google Shape;1153;p284"/>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4" name="Google Shape;1154;p284"/>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5" name="Google Shape;1155;p284"/>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2" name="Google Shape;1162;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8" name="Google Shape;1168;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4" name="Google Shape;1174;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0" name="Google Shape;1180;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6" name="Google Shape;1186;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87" name="Google Shape;1187;p284"/>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8" name="Google Shape;1188;p284"/>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9" name="Google Shape;1189;p284"/>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0" name="Google Shape;1190;p284"/>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1" name="Google Shape;1191;p284"/>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8">
    <p:spTree>
      <p:nvGrpSpPr>
        <p:cNvPr id="1192" name="Shape 1192"/>
        <p:cNvGrpSpPr/>
        <p:nvPr/>
      </p:nvGrpSpPr>
      <p:grpSpPr>
        <a:xfrm>
          <a:off x="0" y="0"/>
          <a:ext cx="0" cy="0"/>
          <a:chOff x="0" y="0"/>
          <a:chExt cx="0" cy="0"/>
        </a:xfrm>
      </p:grpSpPr>
      <p:pic>
        <p:nvPicPr>
          <p:cNvPr descr="Shape&#10;&#10;Description automatically generated with low confidence" id="1193" name="Google Shape;1193;p28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94" name="Google Shape;1194;p28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5" name="Google Shape;1195;p28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02" name="Google Shape;1202;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08" name="Google Shape;1208;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4" name="Google Shape;1214;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0" name="Google Shape;1220;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21" name="Google Shape;1221;p285"/>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2" name="Google Shape;1222;p285"/>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3" name="Google Shape;1223;p285"/>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4" name="Google Shape;1224;p285"/>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1" name="Google Shape;1231;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7" name="Google Shape;1237;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3" name="Google Shape;1243;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9" name="Google Shape;1249;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5" name="Google Shape;1255;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56" name="Google Shape;1256;p285"/>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7" name="Google Shape;1257;p285"/>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8" name="Google Shape;1258;p285"/>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9" name="Google Shape;1259;p285"/>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0" name="Google Shape;1260;p285"/>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9">
    <p:spTree>
      <p:nvGrpSpPr>
        <p:cNvPr id="1261" name="Shape 1261"/>
        <p:cNvGrpSpPr/>
        <p:nvPr/>
      </p:nvGrpSpPr>
      <p:grpSpPr>
        <a:xfrm>
          <a:off x="0" y="0"/>
          <a:ext cx="0" cy="0"/>
          <a:chOff x="0" y="0"/>
          <a:chExt cx="0" cy="0"/>
        </a:xfrm>
      </p:grpSpPr>
      <p:pic>
        <p:nvPicPr>
          <p:cNvPr descr="Shape&#10;&#10;Description automatically generated with low confidence" id="1262" name="Google Shape;1262;p28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63" name="Google Shape;1263;p28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4" name="Google Shape;1264;p28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71" name="Google Shape;1271;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77" name="Google Shape;1277;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3" name="Google Shape;1283;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9" name="Google Shape;1289;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90" name="Google Shape;1290;p286"/>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1" name="Google Shape;1291;p286"/>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2" name="Google Shape;1292;p286"/>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3" name="Google Shape;1293;p286"/>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0" name="Google Shape;1300;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6" name="Google Shape;1306;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2" name="Google Shape;1312;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8" name="Google Shape;1318;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4" name="Google Shape;1324;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25" name="Google Shape;1325;p286"/>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6" name="Google Shape;1326;p286"/>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7" name="Google Shape;1327;p286"/>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8" name="Google Shape;1328;p286"/>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9" name="Google Shape;1329;p286"/>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0">
    <p:spTree>
      <p:nvGrpSpPr>
        <p:cNvPr id="1330" name="Shape 1330"/>
        <p:cNvGrpSpPr/>
        <p:nvPr/>
      </p:nvGrpSpPr>
      <p:grpSpPr>
        <a:xfrm>
          <a:off x="0" y="0"/>
          <a:ext cx="0" cy="0"/>
          <a:chOff x="0" y="0"/>
          <a:chExt cx="0" cy="0"/>
        </a:xfrm>
      </p:grpSpPr>
      <p:pic>
        <p:nvPicPr>
          <p:cNvPr descr="Shape&#10;&#10;Description automatically generated with low confidence" id="1331" name="Google Shape;1331;p28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332" name="Google Shape;1332;p28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3" name="Google Shape;1333;p28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0" name="Google Shape;1340;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6" name="Google Shape;1346;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2" name="Google Shape;1352;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8" name="Google Shape;1358;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4" name="Google Shape;1364;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65" name="Google Shape;1365;p287"/>
          <p:cNvSpPr txBox="1"/>
          <p:nvPr>
            <p:ph idx="1" type="body"/>
          </p:nvPr>
        </p:nvSpPr>
        <p:spPr>
          <a:xfrm>
            <a:off x="223088"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6" name="Google Shape;1366;p287"/>
          <p:cNvSpPr txBox="1"/>
          <p:nvPr>
            <p:ph idx="2" type="body"/>
          </p:nvPr>
        </p:nvSpPr>
        <p:spPr>
          <a:xfrm>
            <a:off x="1964112"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7" name="Google Shape;1367;p287"/>
          <p:cNvSpPr txBox="1"/>
          <p:nvPr>
            <p:ph idx="3" type="body"/>
          </p:nvPr>
        </p:nvSpPr>
        <p:spPr>
          <a:xfrm>
            <a:off x="3705136"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8" name="Google Shape;1368;p287"/>
          <p:cNvSpPr txBox="1"/>
          <p:nvPr>
            <p:ph idx="4" type="body"/>
          </p:nvPr>
        </p:nvSpPr>
        <p:spPr>
          <a:xfrm>
            <a:off x="5446160"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9" name="Google Shape;1369;p287"/>
          <p:cNvSpPr txBox="1"/>
          <p:nvPr>
            <p:ph idx="5" type="body"/>
          </p:nvPr>
        </p:nvSpPr>
        <p:spPr>
          <a:xfrm>
            <a:off x="718718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76" name="Google Shape;1376;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2" name="Google Shape;1382;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8" name="Google Shape;1388;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4" name="Google Shape;1394;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00" name="Google Shape;1400;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01" name="Google Shape;1401;p287"/>
          <p:cNvSpPr txBox="1"/>
          <p:nvPr>
            <p:ph idx="6"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2" name="Google Shape;1402;p287"/>
          <p:cNvSpPr txBox="1"/>
          <p:nvPr>
            <p:ph idx="7"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3" name="Google Shape;1403;p287"/>
          <p:cNvSpPr txBox="1"/>
          <p:nvPr>
            <p:ph idx="8"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4" name="Google Shape;1404;p287"/>
          <p:cNvSpPr txBox="1"/>
          <p:nvPr>
            <p:ph idx="9"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5" name="Google Shape;1405;p287"/>
          <p:cNvSpPr txBox="1"/>
          <p:nvPr>
            <p:ph idx="13"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1">
    <p:spTree>
      <p:nvGrpSpPr>
        <p:cNvPr id="1406" name="Shape 1406"/>
        <p:cNvGrpSpPr/>
        <p:nvPr/>
      </p:nvGrpSpPr>
      <p:grpSpPr>
        <a:xfrm>
          <a:off x="0" y="0"/>
          <a:ext cx="0" cy="0"/>
          <a:chOff x="0" y="0"/>
          <a:chExt cx="0" cy="0"/>
        </a:xfrm>
      </p:grpSpPr>
      <p:pic>
        <p:nvPicPr>
          <p:cNvPr descr="Shape&#10;&#10;Description automatically generated with low confidence" id="1407" name="Google Shape;1407;p28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08" name="Google Shape;1408;p28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9" name="Google Shape;1409;p28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rect b="b" l="l" r="r" t="t"/>
                <a:pathLst>
                  <a:path extrusionOk="0" h="3708" w="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rect b="b" l="l" r="r" t="t"/>
                <a:pathLst>
                  <a:path extrusionOk="0" h="1458" w="1247">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rect b="b" l="l" r="r" t="t"/>
                <a:pathLst>
                  <a:path extrusionOk="0" h="904" w="1536">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rect b="b" l="l" r="r" t="t"/>
                <a:pathLst>
                  <a:path extrusionOk="0" h="1463" w="1237">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rect b="b" l="l" r="r" t="t"/>
                <a:pathLst>
                  <a:path extrusionOk="0" h="1566" w="949">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rect b="b" l="l" r="r" t="t"/>
                <a:pathLst>
                  <a:path extrusionOk="0" h="909" w="1536">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rect b="b" l="l" r="r" t="t"/>
                <a:pathLst>
                  <a:path extrusionOk="0" h="908" w="1536">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rect b="b" l="l" r="r" t="t"/>
                <a:pathLst>
                  <a:path extrusionOk="0" h="904" w="1537">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rect b="b" l="l" r="r" t="t"/>
                <a:pathLst>
                  <a:path extrusionOk="0" h="1463" w="1238">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rect b="b" l="l" r="r" t="t"/>
                <a:pathLst>
                  <a:path extrusionOk="0" h="1459" w="1246">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rect b="b" l="l" r="r" t="t"/>
                <a:pathLst>
                  <a:path extrusionOk="0" h="1567" w="95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rect b="b" l="l" r="r" t="t"/>
                <a:pathLst>
                  <a:path extrusionOk="0" h="540" w="541">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rect b="b" l="l" r="r" t="t"/>
                <a:pathLst>
                  <a:path extrusionOk="0" h="535" w="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rect b="b" l="l" r="r" t="t"/>
                <a:pathLst>
                  <a:path extrusionOk="0" h="535" w="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rect b="b" l="l" r="r" t="t"/>
                <a:pathLst>
                  <a:path extrusionOk="0" h="541" w="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rect b="b" l="l" r="r" t="t"/>
                <a:pathLst>
                  <a:path extrusionOk="0" h="541" w="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rect b="b" l="l" r="r" t="t"/>
                <a:pathLst>
                  <a:path extrusionOk="0" h="534" w="535">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rect b="b" l="l" r="r" t="t"/>
                <a:pathLst>
                  <a:path extrusionOk="0" h="535" w="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rect b="b" l="l" r="r" t="t"/>
                <a:pathLst>
                  <a:path extrusionOk="0" h="540" w="541">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rect b="b" l="l" r="r" t="t"/>
                <a:pathLst>
                  <a:path extrusionOk="0" h="1889" w="179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rotWithShape="0" algn="ctr" sy="116000">
                  <a:srgbClr val="000000">
                    <a:alpha val="14117"/>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rect b="b" l="l" r="r" t="t"/>
                <a:pathLst>
                  <a:path extrusionOk="0" h="188" w="947">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rect b="b" l="l" r="r" t="t"/>
                <a:pathLst>
                  <a:path extrusionOk="0" h="626" w="802">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rect b="b" l="l" r="r" t="t"/>
                <a:pathLst>
                  <a:path extrusionOk="0" h="635" w="801">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rect b="b" l="l" r="r" t="t"/>
                <a:pathLst>
                  <a:path extrusionOk="0" h="899" w="398">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rect b="b" l="l" r="r" t="t"/>
                <a:pathLst>
                  <a:path extrusionOk="0" h="917" w="385">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rect b="b" l="l" r="r" t="t"/>
                <a:pathLst>
                  <a:path extrusionOk="0" h="905" w="388">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rect b="b" l="l" r="r" t="t"/>
                <a:pathLst>
                  <a:path extrusionOk="0" h="908" w="396">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rect b="b" l="l" r="r" t="t"/>
                <a:pathLst>
                  <a:path extrusionOk="0" h="628" w="79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rect b="b" l="l" r="r" t="t"/>
                <a:pathLst>
                  <a:path extrusionOk="0" h="628" w="81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rect b="b" l="l" r="r" t="t"/>
                <a:pathLst>
                  <a:path extrusionOk="0" h="183" w="945">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grpSp>
      </p:grpSp>
      <p:sp>
        <p:nvSpPr>
          <p:cNvPr id="1457" name="Google Shape;1457;p288"/>
          <p:cNvSpPr txBox="1"/>
          <p:nvPr>
            <p:ph idx="1" type="body"/>
          </p:nvPr>
        </p:nvSpPr>
        <p:spPr>
          <a:xfrm>
            <a:off x="562709"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8" name="Google Shape;1458;p288"/>
          <p:cNvSpPr txBox="1"/>
          <p:nvPr>
            <p:ph idx="2" type="body"/>
          </p:nvPr>
        </p:nvSpPr>
        <p:spPr>
          <a:xfrm>
            <a:off x="562709"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9" name="Google Shape;1459;p288"/>
          <p:cNvSpPr txBox="1"/>
          <p:nvPr>
            <p:ph idx="3" type="body"/>
          </p:nvPr>
        </p:nvSpPr>
        <p:spPr>
          <a:xfrm>
            <a:off x="562709"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0" name="Google Shape;1460;p288"/>
          <p:cNvSpPr txBox="1"/>
          <p:nvPr>
            <p:ph idx="4" type="body"/>
          </p:nvPr>
        </p:nvSpPr>
        <p:spPr>
          <a:xfrm>
            <a:off x="562709"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1" name="Google Shape;1461;p288"/>
          <p:cNvSpPr txBox="1"/>
          <p:nvPr>
            <p:ph idx="5" type="body"/>
          </p:nvPr>
        </p:nvSpPr>
        <p:spPr>
          <a:xfrm>
            <a:off x="562709"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2" name="Google Shape;1462;p288"/>
          <p:cNvSpPr txBox="1"/>
          <p:nvPr>
            <p:ph idx="6" type="body"/>
          </p:nvPr>
        </p:nvSpPr>
        <p:spPr>
          <a:xfrm>
            <a:off x="6420898"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3" name="Google Shape;1463;p288"/>
          <p:cNvSpPr txBox="1"/>
          <p:nvPr>
            <p:ph idx="7" type="body"/>
          </p:nvPr>
        </p:nvSpPr>
        <p:spPr>
          <a:xfrm>
            <a:off x="6420898"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4" name="Google Shape;1464;p288"/>
          <p:cNvSpPr txBox="1"/>
          <p:nvPr>
            <p:ph idx="8" type="body"/>
          </p:nvPr>
        </p:nvSpPr>
        <p:spPr>
          <a:xfrm>
            <a:off x="6420898"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5" name="Google Shape;1465;p288"/>
          <p:cNvSpPr txBox="1"/>
          <p:nvPr>
            <p:ph idx="9" type="body"/>
          </p:nvPr>
        </p:nvSpPr>
        <p:spPr>
          <a:xfrm>
            <a:off x="6420898"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6" name="Google Shape;1466;p288"/>
          <p:cNvSpPr txBox="1"/>
          <p:nvPr>
            <p:ph idx="13" type="body"/>
          </p:nvPr>
        </p:nvSpPr>
        <p:spPr>
          <a:xfrm>
            <a:off x="6420898"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2">
    <p:spTree>
      <p:nvGrpSpPr>
        <p:cNvPr id="1467" name="Shape 1467"/>
        <p:cNvGrpSpPr/>
        <p:nvPr/>
      </p:nvGrpSpPr>
      <p:grpSpPr>
        <a:xfrm>
          <a:off x="0" y="0"/>
          <a:ext cx="0" cy="0"/>
          <a:chOff x="0" y="0"/>
          <a:chExt cx="0" cy="0"/>
        </a:xfrm>
      </p:grpSpPr>
      <p:pic>
        <p:nvPicPr>
          <p:cNvPr descr="Shape&#10;&#10;Description automatically generated with low confidence" id="1468" name="Google Shape;1468;p28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69" name="Google Shape;1469;p28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0" name="Google Shape;1470;p28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1471" name="Shape 1471"/>
        <p:cNvGrpSpPr/>
        <p:nvPr/>
      </p:nvGrpSpPr>
      <p:grpSpPr>
        <a:xfrm>
          <a:off x="0" y="0"/>
          <a:ext cx="0" cy="0"/>
          <a:chOff x="0" y="0"/>
          <a:chExt cx="0" cy="0"/>
        </a:xfrm>
      </p:grpSpPr>
      <p:sp>
        <p:nvSpPr>
          <p:cNvPr descr="Background pattern&#10;&#10;Description automatically generated" id="1472" name="Google Shape;1472;p29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73" name="Google Shape;1473;p290"/>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cap="flat" cmpd="sng" w="19050">
              <a:solidFill>
                <a:schemeClr val="lt2"/>
              </a:solidFill>
              <a:prstDash val="solid"/>
              <a:round/>
              <a:headEnd len="sm" w="sm" type="none"/>
              <a:tailEnd len="sm" w="sm" type="none"/>
            </a:ln>
          </p:spPr>
        </p:cxnSp>
        <p:sp>
          <p:nvSpPr>
            <p:cNvPr id="1476" name="Google Shape;1476;p290"/>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1477" name="Google Shape;1477;p290"/>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1478" name="Shape 1478"/>
        <p:cNvGrpSpPr/>
        <p:nvPr/>
      </p:nvGrpSpPr>
      <p:grpSpPr>
        <a:xfrm>
          <a:off x="0" y="0"/>
          <a:ext cx="0" cy="0"/>
          <a:chOff x="0" y="0"/>
          <a:chExt cx="0" cy="0"/>
        </a:xfrm>
      </p:grpSpPr>
      <p:sp>
        <p:nvSpPr>
          <p:cNvPr descr="Background pattern&#10;&#10;Description automatically generated" id="1479" name="Google Shape;1479;p291"/>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80" name="Google Shape;1480;p291"/>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cap="flat" cmpd="sng" w="19050">
              <a:solidFill>
                <a:srgbClr val="50AFE6"/>
              </a:solidFill>
              <a:prstDash val="solid"/>
              <a:round/>
              <a:headEnd len="sm" w="sm" type="none"/>
              <a:tailEnd len="sm" w="sm" type="none"/>
            </a:ln>
          </p:spPr>
        </p:cxnSp>
        <p:sp>
          <p:nvSpPr>
            <p:cNvPr id="1483" name="Google Shape;1483;p291"/>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1484" name="Google Shape;1484;p291"/>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1485" name="Shape 1485"/>
        <p:cNvGrpSpPr/>
        <p:nvPr/>
      </p:nvGrpSpPr>
      <p:grpSpPr>
        <a:xfrm>
          <a:off x="0" y="0"/>
          <a:ext cx="0" cy="0"/>
          <a:chOff x="0" y="0"/>
          <a:chExt cx="0" cy="0"/>
        </a:xfrm>
      </p:grpSpPr>
      <p:sp>
        <p:nvSpPr>
          <p:cNvPr descr="Background pattern&#10;&#10;Description automatically generated" id="1486" name="Google Shape;1486;p292"/>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87" name="Google Shape;1487;p292"/>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cap="flat" cmpd="sng" w="19050">
              <a:solidFill>
                <a:schemeClr val="accent2"/>
              </a:solidFill>
              <a:prstDash val="solid"/>
              <a:round/>
              <a:headEnd len="sm" w="sm" type="none"/>
              <a:tailEnd len="sm" w="sm" type="none"/>
            </a:ln>
          </p:spPr>
        </p:cxnSp>
        <p:sp>
          <p:nvSpPr>
            <p:cNvPr id="1490" name="Google Shape;1490;p292"/>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1491" name="Google Shape;1491;p292"/>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7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b="5408" l="16974" r="19507" t="14937"/>
          <a:stretch/>
        </p:blipFill>
        <p:spPr>
          <a:xfrm>
            <a:off x="6412523" y="0"/>
            <a:ext cx="2731477" cy="5143500"/>
          </a:xfrm>
          <a:prstGeom prst="rect">
            <a:avLst/>
          </a:prstGeom>
          <a:noFill/>
          <a:ln>
            <a:noFill/>
          </a:ln>
        </p:spPr>
      </p:pic>
      <p:pic>
        <p:nvPicPr>
          <p:cNvPr descr="Shape&#10;&#10;Description automatically generated with low confidence" id="73" name="Google Shape;73;p220"/>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74" name="Google Shape;74;p220"/>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5" name="Google Shape;75;p220"/>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6" name="Google Shape;76;p22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 name="Google Shape;77;p22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1492" name="Shape 1492"/>
        <p:cNvGrpSpPr/>
        <p:nvPr/>
      </p:nvGrpSpPr>
      <p:grpSpPr>
        <a:xfrm>
          <a:off x="0" y="0"/>
          <a:ext cx="0" cy="0"/>
          <a:chOff x="0" y="0"/>
          <a:chExt cx="0" cy="0"/>
        </a:xfrm>
      </p:grpSpPr>
      <p:sp>
        <p:nvSpPr>
          <p:cNvPr descr="Background pattern&#10;&#10;Description automatically generated" id="1493" name="Google Shape;1493;p293"/>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94" name="Google Shape;1494;p293"/>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cap="flat" cmpd="sng" w="12700">
              <a:solidFill>
                <a:srgbClr val="D8D8D8"/>
              </a:solidFill>
              <a:prstDash val="solid"/>
              <a:round/>
              <a:headEnd len="sm" w="sm" type="none"/>
              <a:tailEnd len="sm" w="sm" type="none"/>
            </a:ln>
          </p:spPr>
        </p:cxnSp>
        <p:sp>
          <p:nvSpPr>
            <p:cNvPr id="1497" name="Google Shape;1497;p293"/>
            <p:cNvSpPr txBox="1"/>
            <p:nvPr/>
          </p:nvSpPr>
          <p:spPr>
            <a:xfrm>
              <a:off x="4302597" y="1002130"/>
              <a:ext cx="716871" cy="15696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01" name="Google Shape;1501;p293"/>
          <p:cNvSpPr txBox="1"/>
          <p:nvPr>
            <p:ph idx="1" type="body"/>
          </p:nvPr>
        </p:nvSpPr>
        <p:spPr>
          <a:xfrm>
            <a:off x="571500" y="2030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1502"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descr="Surface chart&#10;&#10;Description automatically generated with low confidence" id="1504" name="Google Shape;1504;p294"/>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05" name="Google Shape;1505;p294"/>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06" name="Google Shape;1506;p294"/>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12" name="Google Shape;1512;p294"/>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1513"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descr="Surface chart&#10;&#10;Description automatically generated with low confidence" id="1515" name="Google Shape;1515;p295"/>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16" name="Google Shape;1516;p295"/>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17" name="Google Shape;1517;p295"/>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23" name="Google Shape;1523;p295"/>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1524"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descr="Surface chart&#10;&#10;Description automatically generated with low confidence" id="1526" name="Google Shape;1526;p296"/>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27" name="Google Shape;1527;p296"/>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28" name="Google Shape;1528;p29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34" name="Google Shape;1534;p296"/>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1535"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descr="Surface chart&#10;&#10;Description automatically generated with low confidence" id="1537" name="Google Shape;1537;p297"/>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38" name="Google Shape;1538;p297"/>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39" name="Google Shape;1539;p29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53" name="Google Shape;1553;p297"/>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1554"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descr="Surface chart&#10;&#10;Description automatically generated with low confidence" id="1556" name="Google Shape;1556;p298"/>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57" name="Google Shape;1557;p298"/>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58" name="Google Shape;1558;p298"/>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72" name="Google Shape;1572;p298"/>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1573"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descr="Surface chart&#10;&#10;Description automatically generated with low confidence" id="1575" name="Google Shape;1575;p299"/>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76" name="Google Shape;1576;p299"/>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77" name="Google Shape;1577;p299"/>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91" name="Google Shape;1591;p299"/>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Dqr8bN/Fa0Y=">
    <p:spTree>
      <p:nvGrpSpPr>
        <p:cNvPr id="1592" name="Shape 1592"/>
        <p:cNvGrpSpPr/>
        <p:nvPr/>
      </p:nvGrpSpPr>
      <p:grpSpPr>
        <a:xfrm>
          <a:off x="0" y="0"/>
          <a:ext cx="0" cy="0"/>
          <a:chOff x="0" y="0"/>
          <a:chExt cx="0" cy="0"/>
        </a:xfrm>
      </p:grpSpPr>
      <p:sp>
        <p:nvSpPr>
          <p:cNvPr descr="Background pattern&#10;&#10;Description automatically generated" id="1593" name="Google Shape;1593;p30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594" name="Google Shape;1594;p30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p:txBody>
      </p:sp>
      <p:sp>
        <p:nvSpPr>
          <p:cNvPr id="1596" name="Google Shape;1596;p300"/>
          <p:cNvSpPr txBox="1"/>
          <p:nvPr>
            <p:ph idx="1" type="body"/>
          </p:nvPr>
        </p:nvSpPr>
        <p:spPr>
          <a:xfrm>
            <a:off x="3470049" y="1800874"/>
            <a:ext cx="3789638" cy="616505"/>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97" name="Google Shape;1597;p300"/>
          <p:cNvSpPr txBox="1"/>
          <p:nvPr>
            <p:ph idx="2" type="body"/>
          </p:nvPr>
        </p:nvSpPr>
        <p:spPr>
          <a:xfrm>
            <a:off x="3470049" y="2287467"/>
            <a:ext cx="3789638" cy="1091291"/>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tRW8R9teg=">
    <p:spTree>
      <p:nvGrpSpPr>
        <p:cNvPr id="1598"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b="0" l="6267" r="24760" t="0"/>
          <a:stretch/>
        </p:blipFill>
        <p:spPr>
          <a:xfrm>
            <a:off x="0" y="1166968"/>
            <a:ext cx="4113765" cy="3976529"/>
          </a:xfrm>
          <a:prstGeom prst="rect">
            <a:avLst/>
          </a:prstGeom>
          <a:noFill/>
          <a:ln>
            <a:noFill/>
          </a:ln>
        </p:spPr>
      </p:pic>
      <p:pic>
        <p:nvPicPr>
          <p:cNvPr descr="Shape&#10;&#10;Description automatically generated with low confidence" id="1602" name="Google Shape;1602;p301"/>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06" name="Google Shape;1606;p301"/>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9PaqNllEhs=">
    <p:spTree>
      <p:nvGrpSpPr>
        <p:cNvPr id="1607"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b="0" l="6267" r="24760" t="0"/>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12" name="Google Shape;1612;p30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16" name="Google Shape;1616;p302"/>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78"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80" name="Google Shape;80;p22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1" name="Google Shape;81;p221"/>
          <p:cNvSpPr/>
          <p:nvPr>
            <p:ph idx="2" type="pic"/>
          </p:nvPr>
        </p:nvSpPr>
        <p:spPr>
          <a:xfrm>
            <a:off x="4983850" y="776920"/>
            <a:ext cx="4160150" cy="4050508"/>
          </a:xfrm>
          <a:prstGeom prst="rect">
            <a:avLst/>
          </a:prstGeom>
          <a:noFill/>
          <a:ln>
            <a:noFill/>
          </a:ln>
        </p:spPr>
      </p:sp>
      <p:sp>
        <p:nvSpPr>
          <p:cNvPr id="82" name="Google Shape;82;p221"/>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 name="Google Shape;83;p22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 name="Google Shape;84;p22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4UbIAoRKqE=">
    <p:spTree>
      <p:nvGrpSpPr>
        <p:cNvPr id="1617"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20" name="Google Shape;1620;p303"/>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22" name="Google Shape;1622;p303"/>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23" name="Google Shape;1623;p303"/>
          <p:cNvSpPr/>
          <p:nvPr>
            <p:ph idx="2" type="pic"/>
          </p:nvPr>
        </p:nvSpPr>
        <p:spPr>
          <a:xfrm>
            <a:off x="-1" y="1166963"/>
            <a:ext cx="4113765" cy="3976533"/>
          </a:xfrm>
          <a:prstGeom prst="rect">
            <a:avLst/>
          </a:prstGeom>
          <a:noFill/>
          <a:ln>
            <a:noFill/>
          </a:ln>
        </p:spPr>
      </p:sp>
      <p:sp>
        <p:nvSpPr>
          <p:cNvPr id="1624" name="Google Shape;1624;p303"/>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2GzZ40GySk=">
    <p:spTree>
      <p:nvGrpSpPr>
        <p:cNvPr id="1625"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29" name="Google Shape;1629;p30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304"/>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1" name="Google Shape;1631;p304"/>
          <p:cNvSpPr/>
          <p:nvPr>
            <p:ph idx="2" type="pic"/>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33" name="Google Shape;1633;p304"/>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gZiR0H3NR8=">
    <p:spTree>
      <p:nvGrpSpPr>
        <p:cNvPr id="1634"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36" name="Google Shape;1636;p30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305"/>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8" name="Google Shape;1638;p305"/>
          <p:cNvSpPr/>
          <p:nvPr>
            <p:ph idx="2" type="pic"/>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0" name="Google Shape;1640;p305"/>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woEswYYMGQs=">
    <p:spTree>
      <p:nvGrpSpPr>
        <p:cNvPr id="164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3" name="Google Shape;1643;p30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306"/>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5" name="Google Shape;1645;p306"/>
          <p:cNvSpPr/>
          <p:nvPr>
            <p:ph idx="2" type="pic"/>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7" name="Google Shape;1647;p306"/>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2xnkFKbRI=">
    <p:spTree>
      <p:nvGrpSpPr>
        <p:cNvPr id="1648" name="Shape 1648"/>
        <p:cNvGrpSpPr/>
        <p:nvPr/>
      </p:nvGrpSpPr>
      <p:grpSpPr>
        <a:xfrm>
          <a:off x="0" y="0"/>
          <a:ext cx="0" cy="0"/>
          <a:chOff x="0" y="0"/>
          <a:chExt cx="0" cy="0"/>
        </a:xfrm>
      </p:grpSpPr>
      <p:pic>
        <p:nvPicPr>
          <p:cNvPr descr="Shape&#10;&#10;Description automatically generated with low confidence" id="1649" name="Google Shape;1649;p30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51" name="Google Shape;1651;p307"/>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2" name="Google Shape;1652;p307"/>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53" name="Google Shape;1653;p307"/>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TK4Q5N5nFs=">
    <p:spTree>
      <p:nvGrpSpPr>
        <p:cNvPr id="1654" name="Shape 1654"/>
        <p:cNvGrpSpPr/>
        <p:nvPr/>
      </p:nvGrpSpPr>
      <p:grpSpPr>
        <a:xfrm>
          <a:off x="0" y="0"/>
          <a:ext cx="0" cy="0"/>
          <a:chOff x="0" y="0"/>
          <a:chExt cx="0" cy="0"/>
        </a:xfrm>
      </p:grpSpPr>
      <p:pic>
        <p:nvPicPr>
          <p:cNvPr descr="Shape&#10;&#10;Description automatically generated with low confidence" id="1655" name="Google Shape;1655;p30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57" name="Google Shape;1657;p308"/>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8" name="Google Shape;1658;p308"/>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59" name="Google Shape;1659;p308"/>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RKRIDJzxFw=">
    <p:spTree>
      <p:nvGrpSpPr>
        <p:cNvPr id="1660"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62" name="Google Shape;1662;p30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5" name="Google Shape;1665;p309"/>
          <p:cNvSpPr txBox="1"/>
          <p:nvPr>
            <p:ph type="title"/>
          </p:nvPr>
        </p:nvSpPr>
        <p:spPr>
          <a:xfrm>
            <a:off x="375977" y="2159935"/>
            <a:ext cx="2143703" cy="82729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6" name="Google Shape;1666;p309"/>
          <p:cNvSpPr/>
          <p:nvPr>
            <p:ph idx="2" type="pic"/>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1667" name="Shape 1667"/>
        <p:cNvGrpSpPr/>
        <p:nvPr/>
      </p:nvGrpSpPr>
      <p:grpSpPr>
        <a:xfrm>
          <a:off x="0" y="0"/>
          <a:ext cx="0" cy="0"/>
          <a:chOff x="0" y="0"/>
          <a:chExt cx="0" cy="0"/>
        </a:xfrm>
      </p:grpSpPr>
      <p:pic>
        <p:nvPicPr>
          <p:cNvPr descr="Shape&#10;&#10;Description automatically generated with low confidence" id="1668" name="Google Shape;1668;p310"/>
          <p:cNvPicPr preferRelativeResize="0"/>
          <p:nvPr/>
        </p:nvPicPr>
        <p:blipFill rotWithShape="1">
          <a:blip r:embed="rId2">
            <a:alphaModFix/>
          </a:blip>
          <a:srcRect b="0" l="0" r="0" t="0"/>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b="52399" l="16487" r="16531" t="8800"/>
          <a:stretch/>
        </p:blipFill>
        <p:spPr>
          <a:xfrm>
            <a:off x="1035361" y="596414"/>
            <a:ext cx="7073279" cy="4097293"/>
          </a:xfrm>
          <a:prstGeom prst="rect">
            <a:avLst/>
          </a:prstGeom>
          <a:noFill/>
          <a:ln>
            <a:noFill/>
          </a:ln>
        </p:spPr>
      </p:pic>
      <p:sp>
        <p:nvSpPr>
          <p:cNvPr id="1670" name="Google Shape;1670;p310"/>
          <p:cNvSpPr txBox="1"/>
          <p:nvPr>
            <p:ph idx="1" type="body"/>
          </p:nvPr>
        </p:nvSpPr>
        <p:spPr>
          <a:xfrm>
            <a:off x="2125659" y="1098087"/>
            <a:ext cx="4892682"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lcJt8AR02Gc=">
    <p:spTree>
      <p:nvGrpSpPr>
        <p:cNvPr id="167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1673" name="Google Shape;1673;p31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1674" name="Google Shape;1674;p311"/>
          <p:cNvPicPr preferRelativeResize="0"/>
          <p:nvPr/>
        </p:nvPicPr>
        <p:blipFill rotWithShape="1">
          <a:blip r:embed="rId3">
            <a:alphaModFix/>
          </a:blip>
          <a:srcRect b="0" l="0" r="0" t="0"/>
          <a:stretch/>
        </p:blipFill>
        <p:spPr>
          <a:xfrm>
            <a:off x="652061" y="192491"/>
            <a:ext cx="7839878" cy="4758519"/>
          </a:xfrm>
          <a:prstGeom prst="rect">
            <a:avLst/>
          </a:prstGeom>
          <a:noFill/>
          <a:ln>
            <a:noFill/>
          </a:ln>
        </p:spPr>
      </p:pic>
      <p:sp>
        <p:nvSpPr>
          <p:cNvPr id="1675" name="Google Shape;1675;p311"/>
          <p:cNvSpPr txBox="1"/>
          <p:nvPr>
            <p:ph idx="1" type="body"/>
          </p:nvPr>
        </p:nvSpPr>
        <p:spPr>
          <a:xfrm>
            <a:off x="3087599" y="1365640"/>
            <a:ext cx="2968803" cy="450056"/>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676" name="Google Shape;1676;p311"/>
          <p:cNvCxnSpPr/>
          <p:nvPr/>
        </p:nvCxnSpPr>
        <p:spPr>
          <a:xfrm>
            <a:off x="4069889" y="1814037"/>
            <a:ext cx="987552" cy="0"/>
          </a:xfrm>
          <a:prstGeom prst="straightConnector1">
            <a:avLst/>
          </a:prstGeom>
          <a:noFill/>
          <a:ln cap="flat" cmpd="sng" w="19050">
            <a:solidFill>
              <a:srgbClr val="BD8738"/>
            </a:solidFill>
            <a:prstDash val="solid"/>
            <a:miter lim="800000"/>
            <a:headEnd len="sm" w="sm" type="none"/>
            <a:tailEnd len="sm" w="sm" type="none"/>
          </a:ln>
        </p:spPr>
      </p:cxnSp>
      <p:cxnSp>
        <p:nvCxnSpPr>
          <p:cNvPr id="1677" name="Google Shape;1677;p311"/>
          <p:cNvCxnSpPr/>
          <p:nvPr/>
        </p:nvCxnSpPr>
        <p:spPr>
          <a:xfrm>
            <a:off x="3996377"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78" name="Google Shape;1678;p311"/>
          <p:cNvCxnSpPr/>
          <p:nvPr/>
        </p:nvCxnSpPr>
        <p:spPr>
          <a:xfrm>
            <a:off x="4033133"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79" name="Google Shape;1679;p311"/>
          <p:cNvCxnSpPr/>
          <p:nvPr/>
        </p:nvCxnSpPr>
        <p:spPr>
          <a:xfrm>
            <a:off x="5075539"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0" name="Google Shape;1680;p311"/>
          <p:cNvCxnSpPr/>
          <p:nvPr/>
        </p:nvCxnSpPr>
        <p:spPr>
          <a:xfrm>
            <a:off x="5107533" y="1814037"/>
            <a:ext cx="18658" cy="0"/>
          </a:xfrm>
          <a:prstGeom prst="straightConnector1">
            <a:avLst/>
          </a:prstGeom>
          <a:noFill/>
          <a:ln cap="flat" cmpd="sng" w="19050">
            <a:solidFill>
              <a:srgbClr val="BD8738"/>
            </a:solidFill>
            <a:prstDash val="solid"/>
            <a:round/>
            <a:headEnd len="sm" w="sm" type="none"/>
            <a:tailEnd len="sm" w="sm" type="none"/>
          </a:ln>
        </p:spPr>
      </p:cxnSp>
      <p:sp>
        <p:nvSpPr>
          <p:cNvPr id="1681" name="Google Shape;1681;p311"/>
          <p:cNvSpPr txBox="1"/>
          <p:nvPr>
            <p:ph idx="2" type="body"/>
          </p:nvPr>
        </p:nvSpPr>
        <p:spPr>
          <a:xfrm>
            <a:off x="2552700" y="2110157"/>
            <a:ext cx="4038600" cy="199191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KuyCmyK/cOQ=">
    <p:spTree>
      <p:nvGrpSpPr>
        <p:cNvPr id="1682"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4" name="Google Shape;1684;p31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1685" name="Google Shape;1685;p312"/>
          <p:cNvPicPr preferRelativeResize="0"/>
          <p:nvPr/>
        </p:nvPicPr>
        <p:blipFill rotWithShape="1">
          <a:blip r:embed="rId3">
            <a:alphaModFix/>
          </a:blip>
          <a:srcRect b="0" l="0" r="0" t="0"/>
          <a:stretch/>
        </p:blipFill>
        <p:spPr>
          <a:xfrm>
            <a:off x="1145672" y="987084"/>
            <a:ext cx="2215127" cy="3457594"/>
          </a:xfrm>
          <a:prstGeom prst="rect">
            <a:avLst/>
          </a:prstGeom>
          <a:noFill/>
          <a:ln>
            <a:noFill/>
          </a:ln>
        </p:spPr>
      </p:pic>
      <p:sp>
        <p:nvSpPr>
          <p:cNvPr id="1686" name="Google Shape;1686;p312"/>
          <p:cNvSpPr txBox="1"/>
          <p:nvPr>
            <p:ph idx="1" type="body"/>
          </p:nvPr>
        </p:nvSpPr>
        <p:spPr>
          <a:xfrm>
            <a:off x="4164295" y="1656080"/>
            <a:ext cx="3865563" cy="183134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github.com/aarthy03/Stock-Inventory-Websit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
        <p:nvSpPr>
          <p:cNvPr id="1832" name="Google Shape;1832;p209"/>
          <p:cNvSpPr txBox="1"/>
          <p:nvPr>
            <p:ph idx="1" type="body"/>
          </p:nvPr>
        </p:nvSpPr>
        <p:spPr>
          <a:xfrm>
            <a:off x="192150" y="2268549"/>
            <a:ext cx="3689400" cy="72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“STOCK INVENTORY WEBSITE”</a:t>
            </a:r>
            <a:endParaRPr/>
          </a:p>
        </p:txBody>
      </p:sp>
      <p:sp>
        <p:nvSpPr>
          <p:cNvPr id="1833" name="Google Shape;1833;p209"/>
          <p:cNvSpPr txBox="1"/>
          <p:nvPr>
            <p:ph idx="1" type="body"/>
          </p:nvPr>
        </p:nvSpPr>
        <p:spPr>
          <a:xfrm>
            <a:off x="261267" y="3361376"/>
            <a:ext cx="3689400" cy="44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Task - 1</a:t>
            </a:r>
            <a:endParaRPr/>
          </a:p>
        </p:txBody>
      </p:sp>
      <p:pic>
        <p:nvPicPr>
          <p:cNvPr id="1834" name="Google Shape;1834;p209"/>
          <p:cNvPicPr preferRelativeResize="0"/>
          <p:nvPr/>
        </p:nvPicPr>
        <p:blipFill rotWithShape="1">
          <a:blip r:embed="rId3">
            <a:alphaModFix/>
          </a:blip>
          <a:srcRect b="-2428" l="-43430" r="43429" t="2430"/>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g1f6ddeeec75_0_40"/>
          <p:cNvSpPr txBox="1"/>
          <p:nvPr/>
        </p:nvSpPr>
        <p:spPr>
          <a:xfrm>
            <a:off x="608450" y="212250"/>
            <a:ext cx="8079600" cy="66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100"/>
              <a:buFont typeface="Arial"/>
              <a:buNone/>
            </a:pPr>
            <a:r>
              <a:rPr b="0" i="0" lang="en-US" sz="3100" u="none" cap="none" strike="noStrike">
                <a:solidFill>
                  <a:srgbClr val="424456"/>
                </a:solidFill>
                <a:latin typeface="Trebuchet MS"/>
                <a:ea typeface="Trebuchet MS"/>
                <a:cs typeface="Trebuchet MS"/>
                <a:sym typeface="Trebuchet MS"/>
              </a:rPr>
              <a:t>4.DELIVERABLES</a:t>
            </a:r>
            <a:endParaRPr b="0" i="0" sz="3100" u="none" cap="none" strike="noStrike">
              <a:solidFill>
                <a:srgbClr val="424456"/>
              </a:solidFill>
              <a:latin typeface="Trebuchet MS"/>
              <a:ea typeface="Trebuchet MS"/>
              <a:cs typeface="Trebuchet MS"/>
              <a:sym typeface="Trebuchet MS"/>
            </a:endParaRPr>
          </a:p>
        </p:txBody>
      </p:sp>
      <p:sp>
        <p:nvSpPr>
          <p:cNvPr id="1900" name="Google Shape;1900;g1f6ddeeec75_0_40"/>
          <p:cNvSpPr txBox="1"/>
          <p:nvPr/>
        </p:nvSpPr>
        <p:spPr>
          <a:xfrm>
            <a:off x="520300" y="782075"/>
            <a:ext cx="7545300" cy="477000"/>
          </a:xfrm>
          <a:prstGeom prst="rect">
            <a:avLst/>
          </a:prstGeom>
          <a:noFill/>
          <a:ln>
            <a:noFill/>
          </a:ln>
        </p:spPr>
        <p:txBody>
          <a:bodyPr anchorCtr="0" anchor="t" bIns="91425" lIns="91425" spcFirstLastPara="1" rIns="91425" wrap="square" tIns="91425">
            <a:spAutoFit/>
          </a:bodyPr>
          <a:lstStyle/>
          <a:p>
            <a:pPr indent="-256032" lvl="0" marL="36576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Georgia"/>
                <a:ea typeface="Georgia"/>
                <a:cs typeface="Georgia"/>
                <a:sym typeface="Georgia"/>
              </a:rPr>
              <a:t>The system design should be designed within 6 months.</a:t>
            </a:r>
            <a:endParaRPr b="0" i="0" sz="1900" u="none" cap="none" strike="noStrike">
              <a:solidFill>
                <a:schemeClr val="dk1"/>
              </a:solidFill>
              <a:latin typeface="Georgia"/>
              <a:ea typeface="Georgia"/>
              <a:cs typeface="Georgia"/>
              <a:sym typeface="Georgia"/>
            </a:endParaRPr>
          </a:p>
        </p:txBody>
      </p:sp>
      <p:sp>
        <p:nvSpPr>
          <p:cNvPr id="1901" name="Google Shape;1901;g1f6ddeeec75_0_40"/>
          <p:cNvSpPr txBox="1"/>
          <p:nvPr/>
        </p:nvSpPr>
        <p:spPr>
          <a:xfrm>
            <a:off x="671525" y="1400850"/>
            <a:ext cx="6409800" cy="66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100"/>
              <a:buFont typeface="Arial"/>
              <a:buNone/>
            </a:pPr>
            <a:r>
              <a:rPr b="0" i="0" lang="en-US" sz="3100" u="none" cap="none" strike="noStrike">
                <a:solidFill>
                  <a:srgbClr val="424456"/>
                </a:solidFill>
                <a:latin typeface="Trebuchet MS"/>
                <a:ea typeface="Trebuchet MS"/>
                <a:cs typeface="Trebuchet MS"/>
                <a:sym typeface="Trebuchet MS"/>
              </a:rPr>
              <a:t>5.SPECIFIC REQUIREMENTS</a:t>
            </a:r>
            <a:endParaRPr b="0" i="0" sz="3100" u="none" cap="none" strike="noStrike">
              <a:solidFill>
                <a:srgbClr val="424456"/>
              </a:solidFill>
              <a:latin typeface="Trebuchet MS"/>
              <a:ea typeface="Trebuchet MS"/>
              <a:cs typeface="Trebuchet MS"/>
              <a:sym typeface="Trebuchet MS"/>
            </a:endParaRPr>
          </a:p>
        </p:txBody>
      </p:sp>
      <p:sp>
        <p:nvSpPr>
          <p:cNvPr id="1902" name="Google Shape;1902;g1f6ddeeec75_0_40"/>
          <p:cNvSpPr txBox="1"/>
          <p:nvPr/>
        </p:nvSpPr>
        <p:spPr>
          <a:xfrm>
            <a:off x="707500" y="2068450"/>
            <a:ext cx="74076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424456"/>
                </a:solidFill>
                <a:latin typeface="Trebuchet MS"/>
                <a:ea typeface="Trebuchet MS"/>
                <a:cs typeface="Trebuchet MS"/>
                <a:sym typeface="Trebuchet MS"/>
              </a:rPr>
              <a:t>5.1 INTERFACE REQUIREMENTS</a:t>
            </a:r>
            <a:endParaRPr b="0" i="0" sz="2500" u="none" cap="none" strike="noStrike">
              <a:solidFill>
                <a:srgbClr val="424456"/>
              </a:solidFill>
              <a:latin typeface="Trebuchet MS"/>
              <a:ea typeface="Trebuchet MS"/>
              <a:cs typeface="Trebuchet MS"/>
              <a:sym typeface="Trebuchet MS"/>
            </a:endParaRPr>
          </a:p>
        </p:txBody>
      </p:sp>
      <p:sp>
        <p:nvSpPr>
          <p:cNvPr id="1903" name="Google Shape;1903;g1f6ddeeec75_0_40"/>
          <p:cNvSpPr txBox="1"/>
          <p:nvPr/>
        </p:nvSpPr>
        <p:spPr>
          <a:xfrm>
            <a:off x="751500" y="2643650"/>
            <a:ext cx="76410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424456"/>
                </a:solidFill>
                <a:latin typeface="Georgia"/>
                <a:ea typeface="Georgia"/>
                <a:cs typeface="Georgia"/>
                <a:sym typeface="Georgia"/>
              </a:rPr>
              <a:t>5.1.1 User Interface</a:t>
            </a:r>
            <a:endParaRPr b="0" i="0" sz="1900" u="none" cap="none" strike="noStrike">
              <a:solidFill>
                <a:srgbClr val="424456"/>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424456"/>
              </a:solidFill>
              <a:latin typeface="Georgia"/>
              <a:ea typeface="Georgia"/>
              <a:cs typeface="Georgia"/>
              <a:sym typeface="Georgia"/>
            </a:endParaRPr>
          </a:p>
          <a:p>
            <a:pPr indent="-311150" lvl="0" marL="457200" marR="0" rtl="0" algn="l">
              <a:lnSpc>
                <a:spcPct val="100000"/>
              </a:lnSpc>
              <a:spcBef>
                <a:spcPts val="0"/>
              </a:spcBef>
              <a:spcAft>
                <a:spcPts val="0"/>
              </a:spcAft>
              <a:buClr>
                <a:srgbClr val="000000"/>
              </a:buClr>
              <a:buSzPts val="1300"/>
              <a:buFont typeface="Georgia"/>
              <a:buChar char="●"/>
            </a:pPr>
            <a:r>
              <a:rPr b="0" i="0" lang="en-US" sz="1300" u="none" cap="none" strike="noStrike">
                <a:solidFill>
                  <a:srgbClr val="000000"/>
                </a:solidFill>
                <a:latin typeface="Georgia"/>
                <a:ea typeface="Georgia"/>
                <a:cs typeface="Georgia"/>
                <a:sym typeface="Georgia"/>
              </a:rPr>
              <a:t>GUI has a meaningful Buttons and Frames.</a:t>
            </a:r>
            <a:endParaRPr b="0" i="0" sz="1300" u="none" cap="none" strike="noStrike">
              <a:solidFill>
                <a:srgbClr val="000000"/>
              </a:solidFill>
              <a:latin typeface="Georgia"/>
              <a:ea typeface="Georgia"/>
              <a:cs typeface="Georgia"/>
              <a:sym typeface="Georgia"/>
            </a:endParaRPr>
          </a:p>
          <a:p>
            <a:pPr indent="-311150" lvl="0" marL="457200" marR="0" rtl="0" algn="l">
              <a:lnSpc>
                <a:spcPct val="100000"/>
              </a:lnSpc>
              <a:spcBef>
                <a:spcPts val="0"/>
              </a:spcBef>
              <a:spcAft>
                <a:spcPts val="0"/>
              </a:spcAft>
              <a:buClr>
                <a:srgbClr val="000000"/>
              </a:buClr>
              <a:buSzPts val="1300"/>
              <a:buFont typeface="Georgia"/>
              <a:buChar char="●"/>
            </a:pPr>
            <a:r>
              <a:rPr b="0" i="0" lang="en-US" sz="1300" u="none" cap="none" strike="noStrike">
                <a:solidFill>
                  <a:srgbClr val="000000"/>
                </a:solidFill>
                <a:latin typeface="Georgia"/>
                <a:ea typeface="Georgia"/>
                <a:cs typeface="Georgia"/>
                <a:sym typeface="Georgia"/>
              </a:rPr>
              <a:t>Reports are generated as per the requirements.</a:t>
            </a:r>
            <a:endParaRPr b="0" i="0" sz="1300" u="none" cap="none" strike="noStrike">
              <a:solidFill>
                <a:srgbClr val="000000"/>
              </a:solidFill>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g1f6ddeeec75_0_61"/>
          <p:cNvSpPr txBox="1"/>
          <p:nvPr/>
        </p:nvSpPr>
        <p:spPr>
          <a:xfrm>
            <a:off x="587225" y="283000"/>
            <a:ext cx="30000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424456"/>
                </a:solidFill>
                <a:latin typeface="Georgia"/>
                <a:ea typeface="Georgia"/>
                <a:cs typeface="Georgia"/>
                <a:sym typeface="Georgia"/>
              </a:rPr>
              <a:t>5.1.2 Hardware Interface</a:t>
            </a:r>
            <a:endParaRPr b="0" i="0" sz="1900" u="none" cap="none" strike="noStrike">
              <a:solidFill>
                <a:srgbClr val="424456"/>
              </a:solidFill>
              <a:latin typeface="Georgia"/>
              <a:ea typeface="Georgia"/>
              <a:cs typeface="Georgia"/>
              <a:sym typeface="Georgia"/>
            </a:endParaRPr>
          </a:p>
        </p:txBody>
      </p:sp>
      <p:graphicFrame>
        <p:nvGraphicFramePr>
          <p:cNvPr id="1909" name="Google Shape;1909;g1f6ddeeec75_0_61"/>
          <p:cNvGraphicFramePr/>
          <p:nvPr/>
        </p:nvGraphicFramePr>
        <p:xfrm>
          <a:off x="860525" y="924850"/>
          <a:ext cx="3000000" cy="3000000"/>
        </p:xfrm>
        <a:graphic>
          <a:graphicData uri="http://schemas.openxmlformats.org/drawingml/2006/table">
            <a:tbl>
              <a:tblPr>
                <a:noFill/>
                <a:tableStyleId>{BE8789E1-A1A9-45CA-98DB-5EC51C59B0DC}</a:tableStyleId>
              </a:tblPr>
              <a:tblGrid>
                <a:gridCol w="3619500"/>
                <a:gridCol w="361950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Operating System</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Windows 7/8/10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System configuration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RAM 4GB , HDD 128GB</a:t>
                      </a:r>
                      <a:endParaRPr sz="1400" u="none" cap="none" strike="noStrike"/>
                    </a:p>
                  </a:txBody>
                  <a:tcPr marT="91425" marB="91425" marR="91425" marL="91425"/>
                </a:tc>
              </a:tr>
            </a:tbl>
          </a:graphicData>
        </a:graphic>
      </p:graphicFrame>
      <p:sp>
        <p:nvSpPr>
          <p:cNvPr id="1910" name="Google Shape;1910;g1f6ddeeec75_0_61"/>
          <p:cNvSpPr txBox="1"/>
          <p:nvPr/>
        </p:nvSpPr>
        <p:spPr>
          <a:xfrm>
            <a:off x="671525" y="1995150"/>
            <a:ext cx="40752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424456"/>
                </a:solidFill>
                <a:latin typeface="Georgia"/>
                <a:ea typeface="Georgia"/>
                <a:cs typeface="Georgia"/>
                <a:sym typeface="Georgia"/>
              </a:rPr>
              <a:t>5.1.3 Software Interface</a:t>
            </a:r>
            <a:endParaRPr b="0" i="0" sz="1900" u="none" cap="none" strike="noStrike">
              <a:solidFill>
                <a:srgbClr val="424456"/>
              </a:solidFill>
              <a:latin typeface="Georgia"/>
              <a:ea typeface="Georgia"/>
              <a:cs typeface="Georgia"/>
              <a:sym typeface="Georgia"/>
            </a:endParaRPr>
          </a:p>
        </p:txBody>
      </p:sp>
      <p:graphicFrame>
        <p:nvGraphicFramePr>
          <p:cNvPr id="1911" name="Google Shape;1911;g1f6ddeeec75_0_61"/>
          <p:cNvGraphicFramePr/>
          <p:nvPr/>
        </p:nvGraphicFramePr>
        <p:xfrm>
          <a:off x="952500" y="2641925"/>
          <a:ext cx="3000000" cy="3000000"/>
        </p:xfrm>
        <a:graphic>
          <a:graphicData uri="http://schemas.openxmlformats.org/drawingml/2006/table">
            <a:tbl>
              <a:tblPr>
                <a:noFill/>
                <a:tableStyleId>{BE8789E1-A1A9-45CA-98DB-5EC51C59B0DC}</a:tableStyleId>
              </a:tblPr>
              <a:tblGrid>
                <a:gridCol w="3619500"/>
                <a:gridCol w="361950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Front End</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JSP/Servlet,HTML,DHTML,Java Script</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Back End</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MySQL</a:t>
                      </a:r>
                      <a:endParaRPr sz="1400" u="none" cap="none" strike="noStrike"/>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g1f6ddeeec75_0_69"/>
          <p:cNvSpPr txBox="1"/>
          <p:nvPr/>
        </p:nvSpPr>
        <p:spPr>
          <a:xfrm>
            <a:off x="771175" y="219325"/>
            <a:ext cx="7343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424456"/>
                </a:solidFill>
                <a:latin typeface="Trebuchet MS"/>
                <a:ea typeface="Trebuchet MS"/>
                <a:cs typeface="Trebuchet MS"/>
                <a:sym typeface="Trebuchet MS"/>
              </a:rPr>
              <a:t>5.2 FUNCTIONAL REQUIREMENTS</a:t>
            </a:r>
            <a:endParaRPr b="0" i="0" sz="2500" u="none" cap="none" strike="noStrike">
              <a:solidFill>
                <a:srgbClr val="424456"/>
              </a:solidFill>
              <a:latin typeface="Trebuchet MS"/>
              <a:ea typeface="Trebuchet MS"/>
              <a:cs typeface="Trebuchet MS"/>
              <a:sym typeface="Trebuchet MS"/>
            </a:endParaRPr>
          </a:p>
        </p:txBody>
      </p:sp>
      <p:sp>
        <p:nvSpPr>
          <p:cNvPr id="1917" name="Google Shape;1917;g1f6ddeeec75_0_69"/>
          <p:cNvSpPr txBox="1"/>
          <p:nvPr/>
        </p:nvSpPr>
        <p:spPr>
          <a:xfrm>
            <a:off x="856075" y="834850"/>
            <a:ext cx="7471200" cy="136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424456"/>
                </a:solidFill>
                <a:latin typeface="Georgia"/>
                <a:ea typeface="Georgia"/>
                <a:cs typeface="Georgia"/>
                <a:sym typeface="Georgia"/>
              </a:rPr>
              <a:t>5.2.1</a:t>
            </a:r>
            <a:r>
              <a:rPr b="0" i="0" lang="en-US" sz="2100" u="none" cap="none" strike="noStrike">
                <a:solidFill>
                  <a:srgbClr val="424456"/>
                </a:solidFill>
                <a:latin typeface="Georgia"/>
                <a:ea typeface="Georgia"/>
                <a:cs typeface="Georgia"/>
                <a:sym typeface="Georgia"/>
              </a:rPr>
              <a:t> Product Management:</a:t>
            </a:r>
            <a:endParaRPr b="0" i="0" sz="2100" u="none" cap="none" strike="noStrike">
              <a:solidFill>
                <a:srgbClr val="424456"/>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eorgia"/>
              <a:ea typeface="Georgia"/>
              <a:cs typeface="Georgia"/>
              <a:sym typeface="Georgia"/>
            </a:endParaRPr>
          </a:p>
          <a:p>
            <a:pPr indent="-342900" lvl="0" marL="457200" marR="0" rtl="0" algn="l">
              <a:lnSpc>
                <a:spcPct val="100000"/>
              </a:lnSpc>
              <a:spcBef>
                <a:spcPts val="0"/>
              </a:spcBef>
              <a:spcAft>
                <a:spcPts val="0"/>
              </a:spcAft>
              <a:buClr>
                <a:srgbClr val="000000"/>
              </a:buClr>
              <a:buSzPts val="1800"/>
              <a:buFont typeface="Georgia"/>
              <a:buChar char="●"/>
            </a:pPr>
            <a:r>
              <a:rPr b="0" i="0" lang="en-US" sz="1800" u="none" cap="none" strike="noStrike">
                <a:solidFill>
                  <a:srgbClr val="000000"/>
                </a:solidFill>
                <a:latin typeface="Georgia"/>
                <a:ea typeface="Georgia"/>
                <a:cs typeface="Georgia"/>
                <a:sym typeface="Georgia"/>
              </a:rPr>
              <a:t>Quickly produces reports for sold products.</a:t>
            </a:r>
            <a:endParaRPr b="0" i="0" sz="1800" u="none" cap="none" strike="noStrike">
              <a:solidFill>
                <a:srgbClr val="000000"/>
              </a:solidFill>
              <a:latin typeface="Georgia"/>
              <a:ea typeface="Georgia"/>
              <a:cs typeface="Georgia"/>
              <a:sym typeface="Georgia"/>
            </a:endParaRPr>
          </a:p>
          <a:p>
            <a:pPr indent="-342900" lvl="0" marL="457200" marR="0" rtl="0" algn="l">
              <a:lnSpc>
                <a:spcPct val="100000"/>
              </a:lnSpc>
              <a:spcBef>
                <a:spcPts val="0"/>
              </a:spcBef>
              <a:spcAft>
                <a:spcPts val="0"/>
              </a:spcAft>
              <a:buClr>
                <a:srgbClr val="000000"/>
              </a:buClr>
              <a:buSzPts val="1800"/>
              <a:buFont typeface="Georgia"/>
              <a:buChar char="●"/>
            </a:pPr>
            <a:r>
              <a:rPr b="0" i="0" lang="en-US" sz="1800" u="none" cap="none" strike="noStrike">
                <a:solidFill>
                  <a:srgbClr val="000000"/>
                </a:solidFill>
                <a:latin typeface="Georgia"/>
                <a:ea typeface="Georgia"/>
                <a:cs typeface="Georgia"/>
                <a:sym typeface="Georgia"/>
              </a:rPr>
              <a:t>Can easily track information of the products.</a:t>
            </a:r>
            <a:endParaRPr b="0" i="0" sz="1800" u="none" cap="none" strike="noStrike">
              <a:solidFill>
                <a:srgbClr val="000000"/>
              </a:solidFill>
              <a:latin typeface="Georgia"/>
              <a:ea typeface="Georgia"/>
              <a:cs typeface="Georgia"/>
              <a:sym typeface="Georgia"/>
            </a:endParaRPr>
          </a:p>
        </p:txBody>
      </p:sp>
      <p:sp>
        <p:nvSpPr>
          <p:cNvPr id="1918" name="Google Shape;1918;g1f6ddeeec75_0_69"/>
          <p:cNvSpPr txBox="1"/>
          <p:nvPr/>
        </p:nvSpPr>
        <p:spPr>
          <a:xfrm>
            <a:off x="976350" y="2371650"/>
            <a:ext cx="7287300" cy="1800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424456"/>
                </a:solidFill>
                <a:latin typeface="Georgia"/>
                <a:ea typeface="Georgia"/>
                <a:cs typeface="Georgia"/>
                <a:sym typeface="Georgia"/>
              </a:rPr>
              <a:t>5.2.2 Customer Requirement:</a:t>
            </a:r>
            <a:endParaRPr b="0" i="0" sz="2100" u="none" cap="none" strike="noStrike">
              <a:solidFill>
                <a:srgbClr val="424456"/>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424456"/>
              </a:solidFill>
              <a:latin typeface="Georgia"/>
              <a:ea typeface="Georgia"/>
              <a:cs typeface="Georgia"/>
              <a:sym typeface="Georgia"/>
            </a:endParaRPr>
          </a:p>
          <a:p>
            <a:pPr indent="-361950" lvl="0" marL="457200" marR="0" rtl="0" algn="l">
              <a:lnSpc>
                <a:spcPct val="100000"/>
              </a:lnSpc>
              <a:spcBef>
                <a:spcPts val="0"/>
              </a:spcBef>
              <a:spcAft>
                <a:spcPts val="0"/>
              </a:spcAft>
              <a:buClr>
                <a:srgbClr val="000000"/>
              </a:buClr>
              <a:buSzPts val="2100"/>
              <a:buFont typeface="Georgia"/>
              <a:buChar char="●"/>
            </a:pPr>
            <a:r>
              <a:rPr b="0" i="0" lang="en-US" sz="2100" u="none" cap="none" strike="noStrike">
                <a:solidFill>
                  <a:srgbClr val="000000"/>
                </a:solidFill>
                <a:latin typeface="Georgia"/>
                <a:ea typeface="Georgia"/>
                <a:cs typeface="Georgia"/>
                <a:sym typeface="Georgia"/>
              </a:rPr>
              <a:t>It provides customer registration and status information to the admin to see their status.</a:t>
            </a:r>
            <a:endParaRPr b="0" i="0" sz="2100" u="none" cap="none" strike="noStrike">
              <a:solidFill>
                <a:srgbClr val="000000"/>
              </a:solidFill>
              <a:latin typeface="Georgia"/>
              <a:ea typeface="Georgia"/>
              <a:cs typeface="Georgia"/>
              <a:sym typeface="Georgia"/>
            </a:endParaRPr>
          </a:p>
          <a:p>
            <a:pPr indent="-361950" lvl="0" marL="457200" marR="0" rtl="0" algn="l">
              <a:lnSpc>
                <a:spcPct val="100000"/>
              </a:lnSpc>
              <a:spcBef>
                <a:spcPts val="0"/>
              </a:spcBef>
              <a:spcAft>
                <a:spcPts val="0"/>
              </a:spcAft>
              <a:buClr>
                <a:srgbClr val="424456"/>
              </a:buClr>
              <a:buSzPts val="2100"/>
              <a:buFont typeface="Georgia"/>
              <a:buChar char="●"/>
            </a:pPr>
            <a:r>
              <a:rPr b="0" i="0" lang="en-US" sz="2100" u="none" cap="none" strike="noStrike">
                <a:solidFill>
                  <a:srgbClr val="000000"/>
                </a:solidFill>
                <a:latin typeface="Georgia"/>
                <a:ea typeface="Georgia"/>
                <a:cs typeface="Georgia"/>
                <a:sym typeface="Georgia"/>
              </a:rPr>
              <a:t>It provides customer to purchase products.</a:t>
            </a:r>
            <a:r>
              <a:rPr b="0" i="0" lang="en-US" sz="2100" u="none" cap="none" strike="noStrike">
                <a:solidFill>
                  <a:srgbClr val="424456"/>
                </a:solidFill>
                <a:latin typeface="Georgia"/>
                <a:ea typeface="Georgia"/>
                <a:cs typeface="Georgia"/>
                <a:sym typeface="Georgia"/>
              </a:rPr>
              <a:t> </a:t>
            </a:r>
            <a:endParaRPr b="0" i="0" sz="2100" u="none" cap="none" strike="noStrike">
              <a:solidFill>
                <a:srgbClr val="424456"/>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sp>
        <p:nvSpPr>
          <p:cNvPr id="1923" name="Google Shape;1923;g1f6ddeeec75_0_75"/>
          <p:cNvSpPr txBox="1"/>
          <p:nvPr/>
        </p:nvSpPr>
        <p:spPr>
          <a:xfrm>
            <a:off x="615525" y="250825"/>
            <a:ext cx="7704600" cy="66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100"/>
              <a:buFont typeface="Arial"/>
              <a:buNone/>
            </a:pPr>
            <a:r>
              <a:rPr b="0" i="0" lang="en-US" sz="3100" u="none" cap="none" strike="noStrike">
                <a:solidFill>
                  <a:srgbClr val="424456"/>
                </a:solidFill>
                <a:latin typeface="Trebuchet MS"/>
                <a:ea typeface="Trebuchet MS"/>
                <a:cs typeface="Trebuchet MS"/>
                <a:sym typeface="Trebuchet MS"/>
              </a:rPr>
              <a:t>5.3 NON-FUNCTIONAL REQUIREMENTS</a:t>
            </a:r>
            <a:endParaRPr b="0" i="0" sz="2100" u="none" cap="none" strike="noStrike">
              <a:solidFill>
                <a:srgbClr val="424456"/>
              </a:solidFill>
              <a:latin typeface="Trebuchet MS"/>
              <a:ea typeface="Trebuchet MS"/>
              <a:cs typeface="Trebuchet MS"/>
              <a:sym typeface="Trebuchet MS"/>
            </a:endParaRPr>
          </a:p>
        </p:txBody>
      </p:sp>
      <p:sp>
        <p:nvSpPr>
          <p:cNvPr id="1924" name="Google Shape;1924;g1f6ddeeec75_0_75"/>
          <p:cNvSpPr txBox="1"/>
          <p:nvPr/>
        </p:nvSpPr>
        <p:spPr>
          <a:xfrm>
            <a:off x="721650" y="992100"/>
            <a:ext cx="7266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424456"/>
                </a:solidFill>
                <a:latin typeface="Georgia"/>
                <a:ea typeface="Georgia"/>
                <a:cs typeface="Georgia"/>
                <a:sym typeface="Georgia"/>
              </a:rPr>
              <a:t>5.3.1 Performance</a:t>
            </a:r>
            <a:endParaRPr b="0" i="0" sz="2100" u="none" cap="none" strike="noStrike">
              <a:solidFill>
                <a:srgbClr val="424456"/>
              </a:solidFill>
              <a:latin typeface="Georgia"/>
              <a:ea typeface="Georgia"/>
              <a:cs typeface="Georgia"/>
              <a:sym typeface="Georgia"/>
            </a:endParaRPr>
          </a:p>
          <a:p>
            <a:pPr indent="0" lvl="0" marL="457200" marR="0" rtl="0" algn="l">
              <a:lnSpc>
                <a:spcPct val="100000"/>
              </a:lnSpc>
              <a:spcBef>
                <a:spcPts val="0"/>
              </a:spcBef>
              <a:spcAft>
                <a:spcPts val="0"/>
              </a:spcAft>
              <a:buClr>
                <a:srgbClr val="000000"/>
              </a:buClr>
              <a:buSzPts val="1900"/>
              <a:buFont typeface="Arial"/>
              <a:buNone/>
            </a:pPr>
            <a:r>
              <a:rPr b="0" i="0" lang="en-US" sz="1900" u="none" cap="none" strike="noStrike">
                <a:solidFill>
                  <a:srgbClr val="424456"/>
                </a:solidFill>
                <a:latin typeface="Georgia"/>
                <a:ea typeface="Georgia"/>
                <a:cs typeface="Georgia"/>
                <a:sym typeface="Georgia"/>
              </a:rPr>
              <a:t>  </a:t>
            </a:r>
            <a:r>
              <a:rPr b="0" i="0" lang="en-US" sz="1900" u="none" cap="none" strike="noStrike">
                <a:solidFill>
                  <a:srgbClr val="000000"/>
                </a:solidFill>
                <a:latin typeface="Georgia"/>
                <a:ea typeface="Georgia"/>
                <a:cs typeface="Georgia"/>
                <a:sym typeface="Georgia"/>
              </a:rPr>
              <a:t>Records can be easily tracked and updated.</a:t>
            </a:r>
            <a:endParaRPr b="0" i="0" sz="1900" u="none" cap="none" strike="noStrike">
              <a:solidFill>
                <a:srgbClr val="000000"/>
              </a:solidFill>
              <a:latin typeface="Georgia"/>
              <a:ea typeface="Georgia"/>
              <a:cs typeface="Georgia"/>
              <a:sym typeface="Georgia"/>
            </a:endParaRPr>
          </a:p>
        </p:txBody>
      </p:sp>
      <p:sp>
        <p:nvSpPr>
          <p:cNvPr id="1925" name="Google Shape;1925;g1f6ddeeec75_0_75"/>
          <p:cNvSpPr txBox="1"/>
          <p:nvPr/>
        </p:nvSpPr>
        <p:spPr>
          <a:xfrm>
            <a:off x="735750" y="1871975"/>
            <a:ext cx="7237800" cy="1062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424456"/>
                </a:solidFill>
                <a:latin typeface="Georgia"/>
                <a:ea typeface="Georgia"/>
                <a:cs typeface="Georgia"/>
                <a:sym typeface="Georgia"/>
              </a:rPr>
              <a:t>5.3.2 Reliability</a:t>
            </a:r>
            <a:endParaRPr b="0" i="0" sz="1900" u="none" cap="none" strike="noStrike">
              <a:solidFill>
                <a:srgbClr val="424456"/>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424456"/>
                </a:solidFill>
                <a:latin typeface="Georgia"/>
                <a:ea typeface="Georgia"/>
                <a:cs typeface="Georgia"/>
                <a:sym typeface="Georgia"/>
              </a:rPr>
              <a:t>       </a:t>
            </a:r>
            <a:r>
              <a:rPr b="0" i="0" lang="en-US" sz="1900" u="none" cap="none" strike="noStrike">
                <a:solidFill>
                  <a:srgbClr val="000000"/>
                </a:solidFill>
                <a:latin typeface="Georgia"/>
                <a:ea typeface="Georgia"/>
                <a:cs typeface="Georgia"/>
                <a:sym typeface="Georgia"/>
              </a:rPr>
              <a:t>The software will not be able to connect the database when the server is down due to hardware or software failure.</a:t>
            </a:r>
            <a:r>
              <a:rPr b="0" i="0" lang="en-US" sz="1900" u="none" cap="none" strike="noStrike">
                <a:solidFill>
                  <a:srgbClr val="424456"/>
                </a:solidFill>
                <a:latin typeface="Georgia"/>
                <a:ea typeface="Georgia"/>
                <a:cs typeface="Georgia"/>
                <a:sym typeface="Georgia"/>
              </a:rPr>
              <a:t>      </a:t>
            </a:r>
            <a:endParaRPr b="0" i="0" sz="1900" u="none" cap="none" strike="noStrike">
              <a:solidFill>
                <a:srgbClr val="424456"/>
              </a:solidFill>
              <a:latin typeface="Georgia"/>
              <a:ea typeface="Georgia"/>
              <a:cs typeface="Georgia"/>
              <a:sym typeface="Georgia"/>
            </a:endParaRPr>
          </a:p>
        </p:txBody>
      </p:sp>
      <p:sp>
        <p:nvSpPr>
          <p:cNvPr id="1926" name="Google Shape;1926;g1f6ddeeec75_0_75"/>
          <p:cNvSpPr txBox="1"/>
          <p:nvPr/>
        </p:nvSpPr>
        <p:spPr>
          <a:xfrm>
            <a:off x="785325" y="3069875"/>
            <a:ext cx="7237800" cy="1354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424456"/>
                </a:solidFill>
                <a:latin typeface="Georgia"/>
                <a:ea typeface="Georgia"/>
                <a:cs typeface="Georgia"/>
                <a:sym typeface="Georgia"/>
              </a:rPr>
              <a:t>5.3.3 Security</a:t>
            </a:r>
            <a:endParaRPr b="0" i="0" sz="1900" u="none" cap="none" strike="noStrike">
              <a:solidFill>
                <a:srgbClr val="424456"/>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424456"/>
                </a:solidFill>
                <a:latin typeface="Georgia"/>
                <a:ea typeface="Georgia"/>
                <a:cs typeface="Georgia"/>
                <a:sym typeface="Georgia"/>
              </a:rPr>
              <a:t>        </a:t>
            </a:r>
            <a:r>
              <a:rPr b="0" i="0" lang="en-US" sz="1900" u="none" cap="none" strike="noStrike">
                <a:solidFill>
                  <a:srgbClr val="000000"/>
                </a:solidFill>
                <a:latin typeface="Georgia"/>
                <a:ea typeface="Georgia"/>
                <a:cs typeface="Georgia"/>
                <a:sym typeface="Georgia"/>
              </a:rPr>
              <a:t>The software should be handled only by the admin and by the authorized users.The authorized users can access the system with username and password.</a:t>
            </a:r>
            <a:endParaRPr b="0" i="0" sz="1900" u="none" cap="none" strike="noStrike">
              <a:solidFill>
                <a:srgbClr val="000000"/>
              </a:solidFill>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0" name="Shape 1930"/>
        <p:cNvGrpSpPr/>
        <p:nvPr/>
      </p:nvGrpSpPr>
      <p:grpSpPr>
        <a:xfrm>
          <a:off x="0" y="0"/>
          <a:ext cx="0" cy="0"/>
          <a:chOff x="0" y="0"/>
          <a:chExt cx="0" cy="0"/>
        </a:xfrm>
      </p:grpSpPr>
      <p:sp>
        <p:nvSpPr>
          <p:cNvPr id="1931" name="Google Shape;1931;g1f6ddeeec75_0_82"/>
          <p:cNvSpPr txBox="1"/>
          <p:nvPr/>
        </p:nvSpPr>
        <p:spPr>
          <a:xfrm>
            <a:off x="721650" y="389125"/>
            <a:ext cx="7619700" cy="1354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424456"/>
                </a:solidFill>
                <a:latin typeface="Georgia"/>
                <a:ea typeface="Georgia"/>
                <a:cs typeface="Georgia"/>
                <a:sym typeface="Georgia"/>
              </a:rPr>
              <a:t>5.3.4 Availability</a:t>
            </a:r>
            <a:endParaRPr b="0" i="0" sz="1900" u="none" cap="none" strike="noStrike">
              <a:solidFill>
                <a:srgbClr val="424456"/>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424456"/>
                </a:solidFill>
                <a:latin typeface="Georgia"/>
                <a:ea typeface="Georgia"/>
                <a:cs typeface="Georgia"/>
                <a:sym typeface="Georgia"/>
              </a:rPr>
              <a:t>        </a:t>
            </a:r>
            <a:r>
              <a:rPr b="0" i="0" lang="en-US" sz="1900" u="none" cap="none" strike="noStrike">
                <a:solidFill>
                  <a:srgbClr val="000000"/>
                </a:solidFill>
                <a:latin typeface="Georgia"/>
                <a:ea typeface="Georgia"/>
                <a:cs typeface="Georgia"/>
                <a:sym typeface="Georgia"/>
              </a:rPr>
              <a:t>The software is available only to the admin of the organization. He can add customers, update and delete them as well as add new products and can manage them.</a:t>
            </a:r>
            <a:endParaRPr b="0" i="0" sz="1900" u="none" cap="none" strike="noStrike">
              <a:solidFill>
                <a:srgbClr val="000000"/>
              </a:solidFill>
              <a:latin typeface="Georgia"/>
              <a:ea typeface="Georgia"/>
              <a:cs typeface="Georgia"/>
              <a:sym typeface="Georgia"/>
            </a:endParaRPr>
          </a:p>
        </p:txBody>
      </p:sp>
      <p:sp>
        <p:nvSpPr>
          <p:cNvPr id="1932" name="Google Shape;1932;g1f6ddeeec75_0_82"/>
          <p:cNvSpPr txBox="1"/>
          <p:nvPr/>
        </p:nvSpPr>
        <p:spPr>
          <a:xfrm>
            <a:off x="746400" y="2009300"/>
            <a:ext cx="7570200" cy="1062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424456"/>
                </a:solidFill>
                <a:latin typeface="Georgia"/>
                <a:ea typeface="Georgia"/>
                <a:cs typeface="Georgia"/>
                <a:sym typeface="Georgia"/>
              </a:rPr>
              <a:t>5.3.5 Portability</a:t>
            </a:r>
            <a:endParaRPr b="0" i="0" sz="1900" u="none" cap="none" strike="noStrike">
              <a:solidFill>
                <a:srgbClr val="424456"/>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424456"/>
                </a:solidFill>
                <a:latin typeface="Georgia"/>
                <a:ea typeface="Georgia"/>
                <a:cs typeface="Georgia"/>
                <a:sym typeface="Georgia"/>
              </a:rPr>
              <a:t>          </a:t>
            </a:r>
            <a:r>
              <a:rPr b="0" i="0" lang="en-US" sz="1900" u="none" cap="none" strike="noStrike">
                <a:solidFill>
                  <a:srgbClr val="000000"/>
                </a:solidFill>
                <a:latin typeface="Georgia"/>
                <a:ea typeface="Georgia"/>
                <a:cs typeface="Georgia"/>
                <a:sym typeface="Georgia"/>
              </a:rPr>
              <a:t>The software is is built in JSP,HTML,JavaScript and MySQL so it is platform independent and is independent of the OS. </a:t>
            </a:r>
            <a:endParaRPr b="0" i="0" sz="1900" u="none" cap="none" strike="noStrike">
              <a:solidFill>
                <a:srgbClr val="000000"/>
              </a:solidFill>
              <a:latin typeface="Georgia"/>
              <a:ea typeface="Georgia"/>
              <a:cs typeface="Georgia"/>
              <a:sym typeface="Georgia"/>
            </a:endParaRPr>
          </a:p>
        </p:txBody>
      </p:sp>
      <p:sp>
        <p:nvSpPr>
          <p:cNvPr id="1933" name="Google Shape;1933;g1f6ddeeec75_0_82"/>
          <p:cNvSpPr txBox="1"/>
          <p:nvPr/>
        </p:nvSpPr>
        <p:spPr>
          <a:xfrm>
            <a:off x="870225" y="3247400"/>
            <a:ext cx="71457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424456"/>
                </a:solidFill>
                <a:latin typeface="Georgia"/>
                <a:ea typeface="Georgia"/>
                <a:cs typeface="Georgia"/>
                <a:sym typeface="Georgia"/>
              </a:rPr>
              <a:t>5.3.6 Maintainability</a:t>
            </a:r>
            <a:endParaRPr b="0" i="0" sz="1900" u="none" cap="none" strike="noStrike">
              <a:solidFill>
                <a:srgbClr val="424456"/>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424456"/>
                </a:solidFill>
                <a:latin typeface="Georgia"/>
                <a:ea typeface="Georgia"/>
                <a:cs typeface="Georgia"/>
                <a:sym typeface="Georgia"/>
              </a:rPr>
              <a:t>         </a:t>
            </a:r>
            <a:r>
              <a:rPr b="0" i="0" lang="en-US" sz="1900" u="none" cap="none" strike="noStrike">
                <a:solidFill>
                  <a:srgbClr val="000000"/>
                </a:solidFill>
                <a:latin typeface="Georgia"/>
                <a:ea typeface="Georgia"/>
                <a:cs typeface="Georgia"/>
                <a:sym typeface="Georgia"/>
              </a:rPr>
              <a:t>Backups for the database are available.</a:t>
            </a:r>
            <a:endParaRPr b="0" i="0" sz="1900" u="none" cap="none" strike="noStrike">
              <a:solidFill>
                <a:srgbClr val="000000"/>
              </a:solidFill>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sp>
        <p:nvSpPr>
          <p:cNvPr id="1938" name="Google Shape;1938;g1f6ddeeec75_0_49"/>
          <p:cNvSpPr txBox="1"/>
          <p:nvPr/>
        </p:nvSpPr>
        <p:spPr>
          <a:xfrm>
            <a:off x="530625" y="1896100"/>
            <a:ext cx="8341500" cy="66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100"/>
              <a:buFont typeface="Arial"/>
              <a:buNone/>
            </a:pPr>
            <a:r>
              <a:rPr b="0" i="0" lang="en-US" sz="3100" u="none" cap="none" strike="noStrike">
                <a:solidFill>
                  <a:srgbClr val="424456"/>
                </a:solidFill>
                <a:latin typeface="Trebuchet MS"/>
                <a:ea typeface="Trebuchet MS"/>
                <a:cs typeface="Trebuchet MS"/>
                <a:sym typeface="Trebuchet MS"/>
              </a:rPr>
              <a:t>7.SCHEDULING AND ESTIMATION</a:t>
            </a:r>
            <a:endParaRPr b="0" i="0" sz="3100" u="none" cap="none" strike="noStrike">
              <a:solidFill>
                <a:srgbClr val="424456"/>
              </a:solidFill>
              <a:latin typeface="Trebuchet MS"/>
              <a:ea typeface="Trebuchet MS"/>
              <a:cs typeface="Trebuchet MS"/>
              <a:sym typeface="Trebuchet MS"/>
            </a:endParaRPr>
          </a:p>
        </p:txBody>
      </p:sp>
      <p:sp>
        <p:nvSpPr>
          <p:cNvPr id="1939" name="Google Shape;1939;g1f6ddeeec75_0_49"/>
          <p:cNvSpPr txBox="1"/>
          <p:nvPr/>
        </p:nvSpPr>
        <p:spPr>
          <a:xfrm>
            <a:off x="671525" y="2743700"/>
            <a:ext cx="7435800" cy="1431600"/>
          </a:xfrm>
          <a:prstGeom prst="rect">
            <a:avLst/>
          </a:prstGeom>
          <a:noFill/>
          <a:ln>
            <a:noFill/>
          </a:ln>
        </p:spPr>
        <p:txBody>
          <a:bodyPr anchorCtr="0" anchor="t" bIns="91425" lIns="91425" spcFirstLastPara="1" rIns="91425" wrap="square" tIns="91425">
            <a:spAutoFit/>
          </a:bodyPr>
          <a:lstStyle/>
          <a:p>
            <a:pPr indent="-198882" lvl="0" marL="365760" marR="0" rtl="0" algn="l">
              <a:lnSpc>
                <a:spcPct val="100000"/>
              </a:lnSpc>
              <a:spcBef>
                <a:spcPts val="0"/>
              </a:spcBef>
              <a:spcAft>
                <a:spcPts val="0"/>
              </a:spcAft>
              <a:buClr>
                <a:srgbClr val="A04DA3"/>
              </a:buClr>
              <a:buSzPts val="1900"/>
              <a:buFont typeface="Georgia"/>
              <a:buChar char="•"/>
            </a:pPr>
            <a:r>
              <a:rPr b="0" i="0" lang="en-US" sz="1900" u="none" cap="none" strike="noStrike">
                <a:solidFill>
                  <a:schemeClr val="dk1"/>
                </a:solidFill>
                <a:latin typeface="Georgia"/>
                <a:ea typeface="Georgia"/>
                <a:cs typeface="Georgia"/>
                <a:sym typeface="Georgia"/>
              </a:rPr>
              <a:t>The stock inventory website should be implemented within 6 months after designing the website.</a:t>
            </a:r>
            <a:endParaRPr b="0" i="0" sz="1900" u="none" cap="none" strike="noStrike">
              <a:solidFill>
                <a:schemeClr val="dk1"/>
              </a:solidFill>
              <a:latin typeface="Georgia"/>
              <a:ea typeface="Georgia"/>
              <a:cs typeface="Georgia"/>
              <a:sym typeface="Georgia"/>
            </a:endParaRPr>
          </a:p>
          <a:p>
            <a:pPr indent="-198882" lvl="0" marL="365760" marR="0" rtl="0" algn="l">
              <a:lnSpc>
                <a:spcPct val="100000"/>
              </a:lnSpc>
              <a:spcBef>
                <a:spcPts val="300"/>
              </a:spcBef>
              <a:spcAft>
                <a:spcPts val="0"/>
              </a:spcAft>
              <a:buClr>
                <a:srgbClr val="A04DA3"/>
              </a:buClr>
              <a:buSzPts val="1900"/>
              <a:buFont typeface="Georgia"/>
              <a:buChar char="•"/>
            </a:pPr>
            <a:r>
              <a:rPr b="0" i="0" lang="en-US" sz="1900" u="none" cap="none" strike="noStrike">
                <a:solidFill>
                  <a:schemeClr val="dk1"/>
                </a:solidFill>
                <a:latin typeface="Georgia"/>
                <a:ea typeface="Georgia"/>
                <a:cs typeface="Georgia"/>
                <a:sym typeface="Georgia"/>
              </a:rPr>
              <a:t>The cost estimation for the system is 4 lakhs.</a:t>
            </a:r>
            <a:endParaRPr b="0" i="0" sz="1900" u="none" cap="none" strike="noStrike">
              <a:solidFill>
                <a:schemeClr val="dk1"/>
              </a:solidFill>
              <a:latin typeface="Georgia"/>
              <a:ea typeface="Georgia"/>
              <a:cs typeface="Georgia"/>
              <a:sym typeface="Georgia"/>
            </a:endParaRPr>
          </a:p>
          <a:p>
            <a:pPr indent="-256032" lvl="0" marL="365760" marR="0" rtl="0" algn="l">
              <a:lnSpc>
                <a:spcPct val="100000"/>
              </a:lnSpc>
              <a:spcBef>
                <a:spcPts val="300"/>
              </a:spcBef>
              <a:spcAft>
                <a:spcPts val="0"/>
              </a:spcAft>
              <a:buClr>
                <a:srgbClr val="000000"/>
              </a:buClr>
              <a:buSzPts val="1900"/>
              <a:buFont typeface="Arial"/>
              <a:buNone/>
            </a:pPr>
            <a:r>
              <a:rPr b="0" i="0" lang="en-US" sz="1900" u="none" cap="none" strike="noStrike">
                <a:solidFill>
                  <a:schemeClr val="dk1"/>
                </a:solidFill>
                <a:latin typeface="Georgia"/>
                <a:ea typeface="Georgia"/>
                <a:cs typeface="Georgia"/>
                <a:sym typeface="Georgia"/>
              </a:rPr>
              <a:t>  </a:t>
            </a:r>
            <a:endParaRPr b="0" i="0" sz="1900" u="none" cap="none" strike="noStrike">
              <a:solidFill>
                <a:schemeClr val="dk1"/>
              </a:solidFill>
              <a:latin typeface="Georgia"/>
              <a:ea typeface="Georgia"/>
              <a:cs typeface="Georgia"/>
              <a:sym typeface="Georgia"/>
            </a:endParaRPr>
          </a:p>
        </p:txBody>
      </p:sp>
      <p:sp>
        <p:nvSpPr>
          <p:cNvPr id="1940" name="Google Shape;1940;g1f6ddeeec75_0_49"/>
          <p:cNvSpPr txBox="1"/>
          <p:nvPr/>
        </p:nvSpPr>
        <p:spPr>
          <a:xfrm>
            <a:off x="671525" y="342800"/>
            <a:ext cx="7188000" cy="163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100"/>
              <a:buFont typeface="Arial"/>
              <a:buNone/>
            </a:pPr>
            <a:r>
              <a:rPr b="0" i="0" lang="en-US" sz="3100" u="none" cap="none" strike="noStrike">
                <a:solidFill>
                  <a:srgbClr val="424456"/>
                </a:solidFill>
                <a:latin typeface="Trebuchet MS"/>
                <a:ea typeface="Trebuchet MS"/>
                <a:cs typeface="Trebuchet MS"/>
                <a:sym typeface="Trebuchet MS"/>
              </a:rPr>
              <a:t>6.OTHER REQUIREMENTS</a:t>
            </a:r>
            <a:endParaRPr b="0" i="0" sz="3100" u="none" cap="none" strike="noStrike">
              <a:solidFill>
                <a:srgbClr val="42445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424456"/>
                </a:solidFill>
                <a:latin typeface="Trebuchet MS"/>
                <a:ea typeface="Trebuchet MS"/>
                <a:cs typeface="Trebuchet MS"/>
                <a:sym typeface="Trebuchet MS"/>
              </a:rPr>
              <a:t>     Database:</a:t>
            </a:r>
            <a:endParaRPr b="0" i="0" sz="2100" u="none" cap="none" strike="noStrike">
              <a:solidFill>
                <a:srgbClr val="42445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424456"/>
                </a:solidFill>
                <a:latin typeface="Trebuchet MS"/>
                <a:ea typeface="Trebuchet MS"/>
                <a:cs typeface="Trebuchet MS"/>
                <a:sym typeface="Trebuchet MS"/>
              </a:rPr>
              <a:t>      </a:t>
            </a:r>
            <a:r>
              <a:rPr b="0" i="0" lang="en-US" sz="1900" u="none" cap="none" strike="noStrike">
                <a:solidFill>
                  <a:srgbClr val="000000"/>
                </a:solidFill>
                <a:latin typeface="Georgia"/>
                <a:ea typeface="Georgia"/>
                <a:cs typeface="Georgia"/>
                <a:sym typeface="Georgia"/>
              </a:rPr>
              <a:t>All the data will be stored in a relational database.</a:t>
            </a:r>
            <a:endParaRPr b="0" i="0" sz="19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424456"/>
                </a:solidFill>
                <a:latin typeface="Trebuchet MS"/>
                <a:ea typeface="Trebuchet MS"/>
                <a:cs typeface="Trebuchet MS"/>
                <a:sym typeface="Trebuchet MS"/>
              </a:rPr>
              <a:t>      </a:t>
            </a:r>
            <a:endParaRPr b="0" i="0" sz="2100" u="none" cap="none" strike="noStrike">
              <a:solidFill>
                <a:srgbClr val="424456"/>
              </a:solidFill>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g2139e008f02_0_11"/>
          <p:cNvSpPr txBox="1"/>
          <p:nvPr>
            <p:ph idx="1" type="body"/>
          </p:nvPr>
        </p:nvSpPr>
        <p:spPr>
          <a:xfrm>
            <a:off x="3719246" y="2264415"/>
            <a:ext cx="1714800" cy="320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946" name="Google Shape;1946;g2139e008f02_0_11"/>
          <p:cNvSpPr txBox="1"/>
          <p:nvPr>
            <p:ph idx="2" type="body"/>
          </p:nvPr>
        </p:nvSpPr>
        <p:spPr>
          <a:xfrm>
            <a:off x="817135" y="961109"/>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Gather requirements for the project</a:t>
            </a:r>
            <a:endParaRPr b="0" sz="1000">
              <a:latin typeface="EB Garamond"/>
              <a:ea typeface="EB Garamond"/>
              <a:cs typeface="EB Garamond"/>
              <a:sym typeface="EB Garamond"/>
            </a:endParaRPr>
          </a:p>
        </p:txBody>
      </p:sp>
      <p:sp>
        <p:nvSpPr>
          <p:cNvPr id="1947" name="Google Shape;1947;g2139e008f02_0_11"/>
          <p:cNvSpPr txBox="1"/>
          <p:nvPr>
            <p:ph idx="3" type="body"/>
          </p:nvPr>
        </p:nvSpPr>
        <p:spPr>
          <a:xfrm>
            <a:off x="633920" y="2188616"/>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Prepare database design schemas</a:t>
            </a:r>
            <a:endParaRPr b="0" sz="1000">
              <a:latin typeface="EB Garamond"/>
              <a:ea typeface="EB Garamond"/>
              <a:cs typeface="EB Garamond"/>
              <a:sym typeface="EB Garamond"/>
            </a:endParaRPr>
          </a:p>
        </p:txBody>
      </p:sp>
      <p:sp>
        <p:nvSpPr>
          <p:cNvPr id="1948" name="Google Shape;1948;g2139e008f02_0_11"/>
          <p:cNvSpPr txBox="1"/>
          <p:nvPr>
            <p:ph idx="4" type="body"/>
          </p:nvPr>
        </p:nvSpPr>
        <p:spPr>
          <a:xfrm>
            <a:off x="803908" y="3448851"/>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Get your initial project Structure ready</a:t>
            </a:r>
            <a:endParaRPr b="0" sz="1000">
              <a:latin typeface="EB Garamond"/>
              <a:ea typeface="EB Garamond"/>
              <a:cs typeface="EB Garamond"/>
              <a:sym typeface="EB Garamond"/>
            </a:endParaRPr>
          </a:p>
        </p:txBody>
      </p:sp>
      <p:sp>
        <p:nvSpPr>
          <p:cNvPr id="1949" name="Google Shape;1949;g2139e008f02_0_11"/>
          <p:cNvSpPr txBox="1"/>
          <p:nvPr>
            <p:ph idx="5" type="body"/>
          </p:nvPr>
        </p:nvSpPr>
        <p:spPr>
          <a:xfrm>
            <a:off x="1798245" y="4258551"/>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Initiate a git repository</a:t>
            </a:r>
            <a:endParaRPr b="0" sz="1000">
              <a:latin typeface="EB Garamond"/>
              <a:ea typeface="EB Garamond"/>
              <a:cs typeface="EB Garamond"/>
              <a:sym typeface="EB Garamond"/>
            </a:endParaRPr>
          </a:p>
        </p:txBody>
      </p:sp>
      <p:sp>
        <p:nvSpPr>
          <p:cNvPr id="1950" name="Google Shape;1950;g2139e008f02_0_11"/>
          <p:cNvSpPr txBox="1"/>
          <p:nvPr>
            <p:ph idx="6" type="body"/>
          </p:nvPr>
        </p:nvSpPr>
        <p:spPr>
          <a:xfrm>
            <a:off x="6615516" y="961109"/>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add Readme.md file with description of the project</a:t>
            </a:r>
            <a:endParaRPr b="0" sz="1000">
              <a:latin typeface="EB Garamond"/>
              <a:ea typeface="EB Garamond"/>
              <a:cs typeface="EB Garamond"/>
              <a:sym typeface="EB Garamond"/>
            </a:endParaRPr>
          </a:p>
        </p:txBody>
      </p:sp>
      <p:sp>
        <p:nvSpPr>
          <p:cNvPr id="1951" name="Google Shape;1951;g2139e008f02_0_11"/>
          <p:cNvSpPr txBox="1"/>
          <p:nvPr>
            <p:ph idx="7" type="body"/>
          </p:nvPr>
        </p:nvSpPr>
        <p:spPr>
          <a:xfrm>
            <a:off x="6787154" y="2188616"/>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Commit all changes with "first commit"</a:t>
            </a:r>
            <a:endParaRPr b="0" sz="1000">
              <a:latin typeface="EB Garamond"/>
              <a:ea typeface="EB Garamond"/>
              <a:cs typeface="EB Garamond"/>
              <a:sym typeface="EB Garamond"/>
            </a:endParaRPr>
          </a:p>
        </p:txBody>
      </p:sp>
      <p:sp>
        <p:nvSpPr>
          <p:cNvPr id="1952" name="Google Shape;1952;g2139e008f02_0_11"/>
          <p:cNvSpPr txBox="1"/>
          <p:nvPr>
            <p:ph idx="8" type="body"/>
          </p:nvPr>
        </p:nvSpPr>
        <p:spPr>
          <a:xfrm>
            <a:off x="6602289" y="3448851"/>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create a repository on github realted to project</a:t>
            </a:r>
            <a:endParaRPr b="0" sz="1000">
              <a:latin typeface="EB Garamond"/>
              <a:ea typeface="EB Garamond"/>
              <a:cs typeface="EB Garamond"/>
              <a:sym typeface="EB Garamond"/>
            </a:endParaRPr>
          </a:p>
        </p:txBody>
      </p:sp>
      <p:sp>
        <p:nvSpPr>
          <p:cNvPr id="1953" name="Google Shape;1953;g2139e008f02_0_11"/>
          <p:cNvSpPr txBox="1"/>
          <p:nvPr>
            <p:ph idx="9" type="body"/>
          </p:nvPr>
        </p:nvSpPr>
        <p:spPr>
          <a:xfrm>
            <a:off x="5584940" y="4258551"/>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Push your changes to github</a:t>
            </a:r>
            <a:endParaRPr b="0" sz="1000">
              <a:latin typeface="EB Garamond"/>
              <a:ea typeface="EB Garamond"/>
              <a:cs typeface="EB Garamond"/>
              <a:sym typeface="EB Garamond"/>
            </a:endParaRPr>
          </a:p>
        </p:txBody>
      </p:sp>
      <p:sp>
        <p:nvSpPr>
          <p:cNvPr id="1954" name="Google Shape;1954;g2139e008f02_0_11"/>
          <p:cNvSpPr txBox="1"/>
          <p:nvPr/>
        </p:nvSpPr>
        <p:spPr>
          <a:xfrm>
            <a:off x="193300" y="125175"/>
            <a:ext cx="3126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2"/>
                </a:solidFill>
                <a:latin typeface="EB Garamond"/>
                <a:ea typeface="EB Garamond"/>
                <a:cs typeface="EB Garamond"/>
                <a:sym typeface="EB Garamond"/>
              </a:rPr>
              <a:t>Assessment Parameter</a:t>
            </a:r>
            <a:endParaRPr b="1" i="0" sz="2400" u="none" cap="none" strike="noStrike">
              <a:solidFill>
                <a:schemeClr val="lt2"/>
              </a:solidFill>
              <a:latin typeface="EB Garamond"/>
              <a:ea typeface="EB Garamond"/>
              <a:cs typeface="EB Garamond"/>
              <a:sym typeface="EB 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8" name="Shape 1958"/>
        <p:cNvGrpSpPr/>
        <p:nvPr/>
      </p:nvGrpSpPr>
      <p:grpSpPr>
        <a:xfrm>
          <a:off x="0" y="0"/>
          <a:ext cx="0" cy="0"/>
          <a:chOff x="0" y="0"/>
          <a:chExt cx="0" cy="0"/>
        </a:xfrm>
      </p:grpSpPr>
      <p:sp>
        <p:nvSpPr>
          <p:cNvPr id="1959" name="Google Shape;1959;p212"/>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1800"/>
              <a:buNone/>
            </a:pPr>
            <a:r>
              <a:rPr lang="en-US"/>
              <a:t>Submission Github</a:t>
            </a:r>
            <a:endParaRPr/>
          </a:p>
        </p:txBody>
      </p:sp>
      <p:sp>
        <p:nvSpPr>
          <p:cNvPr id="1960" name="Google Shape;1960;p212"/>
          <p:cNvSpPr txBox="1"/>
          <p:nvPr>
            <p:ph idx="2" type="body"/>
          </p:nvPr>
        </p:nvSpPr>
        <p:spPr>
          <a:xfrm>
            <a:off x="4089330" y="2220119"/>
            <a:ext cx="2722200" cy="523200"/>
          </a:xfrm>
          <a:prstGeom prst="rect">
            <a:avLst/>
          </a:prstGeom>
          <a:noFill/>
          <a:ln>
            <a:noFill/>
          </a:ln>
        </p:spPr>
        <p:txBody>
          <a:bodyPr anchorCtr="0" anchor="ctr" bIns="45700" lIns="91425" spcFirstLastPara="1" rIns="91425" wrap="square" tIns="45700">
            <a:spAutoFit/>
          </a:bodyPr>
          <a:lstStyle/>
          <a:p>
            <a:pPr indent="0" lvl="0" marL="0" rtl="0" algn="ctr">
              <a:lnSpc>
                <a:spcPct val="100000"/>
              </a:lnSpc>
              <a:spcBef>
                <a:spcPts val="0"/>
              </a:spcBef>
              <a:spcAft>
                <a:spcPts val="0"/>
              </a:spcAft>
              <a:buClr>
                <a:srgbClr val="BD8738"/>
              </a:buClr>
              <a:buSzPts val="2000"/>
              <a:buNone/>
            </a:pPr>
            <a:r>
              <a:rPr b="0" i="0" lang="en-US" u="sng">
                <a:solidFill>
                  <a:srgbClr val="BD8738"/>
                </a:solidFill>
                <a:latin typeface="EB Garamond SemiBold"/>
                <a:ea typeface="EB Garamond SemiBold"/>
                <a:cs typeface="EB Garamond SemiBold"/>
                <a:sym typeface="EB Garamond SemiBold"/>
                <a:hlinkClick r:id="rId3">
                  <a:extLst>
                    <a:ext uri="{A12FA001-AC4F-418D-AE19-62706E023703}">
                      <ahyp:hlinkClr val="tx"/>
                    </a:ext>
                  </a:extLst>
                </a:hlinkClick>
              </a:rPr>
              <a:t>https://github.com/aarthy03/Stock-Inventory-Website</a:t>
            </a:r>
            <a:endParaRPr b="0" i="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pic>
        <p:nvPicPr>
          <p:cNvPr id="1965" name="Google Shape;1965;p21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sp>
        <p:nvSpPr>
          <p:cNvPr id="1839" name="Google Shape;1839;p210"/>
          <p:cNvSpPr txBox="1"/>
          <p:nvPr>
            <p:ph type="title"/>
          </p:nvPr>
        </p:nvSpPr>
        <p:spPr>
          <a:xfrm>
            <a:off x="144698" y="810800"/>
            <a:ext cx="4016100" cy="344100"/>
          </a:xfrm>
          <a:prstGeom prst="rect">
            <a:avLst/>
          </a:prstGeom>
          <a:noFill/>
          <a:ln>
            <a:noFill/>
          </a:ln>
        </p:spPr>
        <p:txBody>
          <a:bodyPr anchorCtr="0" anchor="ctr" bIns="45700" lIns="90000" spcFirstLastPara="1" rIns="91425" wrap="square" tIns="45700">
            <a:noAutofit/>
          </a:bodyPr>
          <a:lstStyle/>
          <a:p>
            <a:pPr indent="0" lvl="0" marL="0" rtl="0" algn="l">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STOCK INVENTORY WEBSITE</a:t>
            </a:r>
            <a:endParaRPr sz="1829">
              <a:solidFill>
                <a:schemeClr val="lt2"/>
              </a:solidFill>
              <a:latin typeface="EB Garamond"/>
              <a:ea typeface="EB Garamond"/>
              <a:cs typeface="EB Garamond"/>
              <a:sym typeface="EB Garamond"/>
            </a:endParaRPr>
          </a:p>
        </p:txBody>
      </p:sp>
      <p:sp>
        <p:nvSpPr>
          <p:cNvPr id="1840" name="Google Shape;1840;p210"/>
          <p:cNvSpPr txBox="1"/>
          <p:nvPr>
            <p:ph idx="1" type="body"/>
          </p:nvPr>
        </p:nvSpPr>
        <p:spPr>
          <a:xfrm>
            <a:off x="144710" y="1295658"/>
            <a:ext cx="4548587" cy="3036421"/>
          </a:xfrm>
          <a:prstGeom prst="rect">
            <a:avLst/>
          </a:prstGeom>
          <a:noFill/>
          <a:ln>
            <a:noFill/>
          </a:ln>
        </p:spPr>
        <p:txBody>
          <a:bodyPr anchorCtr="0" anchor="t" bIns="45700" lIns="91425" spcFirstLastPara="1" rIns="91425" wrap="square" tIns="45700">
            <a:noAutofit/>
          </a:bodyPr>
          <a:lstStyle/>
          <a:p>
            <a:pPr indent="-279400" lvl="0" marL="457200" rtl="0" algn="just">
              <a:lnSpc>
                <a:spcPct val="100000"/>
              </a:lnSpc>
              <a:spcBef>
                <a:spcPts val="300"/>
              </a:spcBef>
              <a:spcAft>
                <a:spcPts val="0"/>
              </a:spcAft>
              <a:buSzPts val="800"/>
              <a:buFont typeface="EB Garamond Medium"/>
              <a:buChar char="▪"/>
            </a:pPr>
            <a:r>
              <a:rPr lang="en-US" sz="1200">
                <a:solidFill>
                  <a:schemeClr val="accent5"/>
                </a:solidFill>
                <a:latin typeface="Georgia"/>
                <a:ea typeface="Georgia"/>
                <a:cs typeface="Georgia"/>
                <a:sym typeface="Georgia"/>
              </a:rPr>
              <a:t>Stock Inventory  website stores the product details and also the stock. It provides the interface to users to manage the daily transaction and the previous data. It maintenances the report about the monthly inwards ,monthly returns and monthly deliveries.</a:t>
            </a:r>
            <a:endParaRPr sz="800">
              <a:solidFill>
                <a:schemeClr val="accent5"/>
              </a:solidFill>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b="0" l="0" r="0" t="0"/>
          <a:stretch/>
        </p:blipFill>
        <p:spPr>
          <a:xfrm>
            <a:off x="4267275" y="242113"/>
            <a:ext cx="9144000" cy="5143500"/>
          </a:xfrm>
          <a:prstGeom prst="rect">
            <a:avLst/>
          </a:prstGeom>
          <a:noFill/>
          <a:ln>
            <a:noFill/>
          </a:ln>
        </p:spPr>
      </p:pic>
      <p:graphicFrame>
        <p:nvGraphicFramePr>
          <p:cNvPr id="1842" name="Google Shape;1842;p210"/>
          <p:cNvGraphicFramePr/>
          <p:nvPr/>
        </p:nvGraphicFramePr>
        <p:xfrm>
          <a:off x="144700" y="2345525"/>
          <a:ext cx="3000000" cy="3000000"/>
        </p:xfrm>
        <a:graphic>
          <a:graphicData uri="http://schemas.openxmlformats.org/drawingml/2006/table">
            <a:tbl>
              <a:tblPr>
                <a:noFill/>
                <a:tableStyleId>{BE8789E1-A1A9-45CA-98DB-5EC51C59B0DC}</a:tableStyleId>
              </a:tblPr>
              <a:tblGrid>
                <a:gridCol w="1739400"/>
                <a:gridCol w="1725800"/>
                <a:gridCol w="814325"/>
              </a:tblGrid>
              <a:tr h="39620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LMS Username</a:t>
                      </a:r>
                      <a:endParaRPr b="1" sz="1400" u="none" cap="none" strike="noStrike">
                        <a:solidFill>
                          <a:schemeClr val="lt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Name </a:t>
                      </a:r>
                      <a:endParaRPr b="1" sz="1400" u="none" cap="none" strike="noStrike">
                        <a:solidFill>
                          <a:schemeClr val="lt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Batch </a:t>
                      </a:r>
                      <a:endParaRPr b="1" sz="1400" u="none" cap="none" strike="noStrike">
                        <a:solidFill>
                          <a:schemeClr val="lt2"/>
                        </a:solidFill>
                      </a:endParaRPr>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accent5"/>
                          </a:solidFill>
                        </a:rPr>
                        <a:t>2115a91</a:t>
                      </a:r>
                      <a:endParaRPr sz="1400" u="none" cap="none" strike="noStrike">
                        <a:solidFill>
                          <a:schemeClr val="accent5"/>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accent5"/>
                          </a:solidFill>
                        </a:rPr>
                        <a:t>AARTHY.K</a:t>
                      </a:r>
                      <a:endParaRPr sz="1400" u="none" cap="none" strike="noStrike">
                        <a:solidFill>
                          <a:schemeClr val="accent5"/>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accent5"/>
                          </a:solidFill>
                        </a:rPr>
                        <a:t>A9</a:t>
                      </a:r>
                      <a:endParaRPr sz="1400" u="none" cap="none" strike="noStrike">
                        <a:solidFill>
                          <a:schemeClr val="accent5"/>
                        </a:solidFill>
                      </a:endParaRPr>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accent5"/>
                          </a:solidFill>
                        </a:rPr>
                        <a:t>2115a92</a:t>
                      </a:r>
                      <a:endParaRPr sz="1400" u="none" cap="none" strike="noStrike">
                        <a:solidFill>
                          <a:schemeClr val="accent5"/>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accent5"/>
                          </a:solidFill>
                        </a:rPr>
                        <a:t>AASHA.M</a:t>
                      </a:r>
                      <a:endParaRPr sz="1400" u="none" cap="none" strike="noStrike">
                        <a:solidFill>
                          <a:schemeClr val="accent5"/>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accent5"/>
                          </a:solidFill>
                        </a:rPr>
                        <a:t>A9</a:t>
                      </a:r>
                      <a:endParaRPr sz="1400" u="none" cap="none" strike="noStrike">
                        <a:solidFill>
                          <a:schemeClr val="accent5"/>
                        </a:solidFill>
                      </a:endParaRPr>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accent5"/>
                          </a:solidFill>
                        </a:rPr>
                        <a:t>2115a916</a:t>
                      </a:r>
                      <a:endParaRPr sz="1400" u="none" cap="none" strike="noStrike">
                        <a:solidFill>
                          <a:schemeClr val="accent5"/>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accent5"/>
                          </a:solidFill>
                        </a:rPr>
                        <a:t>DHANU SRI M.R</a:t>
                      </a:r>
                      <a:endParaRPr sz="1400" u="none" cap="none" strike="noStrike">
                        <a:solidFill>
                          <a:schemeClr val="accent5"/>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accent5"/>
                          </a:solidFill>
                        </a:rPr>
                        <a:t>A9</a:t>
                      </a:r>
                      <a:endParaRPr sz="1400" u="none" cap="none" strike="noStrike">
                        <a:solidFill>
                          <a:schemeClr val="accent5"/>
                        </a:solidFill>
                      </a:endParaRPr>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accent5"/>
                          </a:solidFill>
                        </a:rPr>
                        <a:t>2115a946</a:t>
                      </a:r>
                      <a:endParaRPr sz="1400" u="none" cap="none" strike="noStrike">
                        <a:solidFill>
                          <a:schemeClr val="accent5"/>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accent5"/>
                          </a:solidFill>
                        </a:rPr>
                        <a:t>SNEGAA.S</a:t>
                      </a:r>
                      <a:endParaRPr sz="1400" u="none" cap="none" strike="noStrike">
                        <a:solidFill>
                          <a:schemeClr val="accent5"/>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accent5"/>
                          </a:solidFill>
                        </a:rPr>
                        <a:t>A9</a:t>
                      </a:r>
                      <a:endParaRPr sz="1400" u="none" cap="none" strike="noStrike">
                        <a:solidFill>
                          <a:schemeClr val="accent5"/>
                        </a:solidFill>
                      </a:endParaRPr>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211"/>
          <p:cNvSpPr txBox="1"/>
          <p:nvPr>
            <p:ph idx="1" type="body"/>
          </p:nvPr>
        </p:nvSpPr>
        <p:spPr>
          <a:xfrm>
            <a:off x="481875" y="590133"/>
            <a:ext cx="6891900" cy="1367100"/>
          </a:xfrm>
          <a:prstGeom prst="rect">
            <a:avLst/>
          </a:prstGeom>
          <a:noFill/>
          <a:ln>
            <a:noFill/>
          </a:ln>
        </p:spPr>
        <p:txBody>
          <a:bodyPr anchorCtr="0" anchor="t" bIns="45700" lIns="91425" spcFirstLastPara="1" rIns="91425" wrap="square" tIns="45700">
            <a:noAutofit/>
          </a:bodyPr>
          <a:lstStyle/>
          <a:p>
            <a:pPr indent="0" lvl="0" marL="0" marR="0" rtl="0" algn="l">
              <a:lnSpc>
                <a:spcPct val="107916"/>
              </a:lnSpc>
              <a:spcBef>
                <a:spcPts val="0"/>
              </a:spcBef>
              <a:spcAft>
                <a:spcPts val="0"/>
              </a:spcAft>
              <a:buClr>
                <a:srgbClr val="000000"/>
              </a:buClr>
              <a:buSzPts val="1600"/>
              <a:buFont typeface="Arial"/>
              <a:buNone/>
            </a:pPr>
            <a:r>
              <a:rPr b="1" i="0" lang="en-US" sz="1600" u="none" cap="none" strike="noStrike">
                <a:solidFill>
                  <a:srgbClr val="0B5394"/>
                </a:solidFill>
                <a:latin typeface="EB Garamond Medium"/>
                <a:ea typeface="EB Garamond Medium"/>
                <a:cs typeface="EB Garamond Medium"/>
                <a:sym typeface="EB Garamond Medium"/>
              </a:rPr>
              <a:t>Creation of SRS &amp; Github</a:t>
            </a:r>
            <a:endParaRPr b="1" i="0" sz="1600" u="none" cap="none" strike="noStrike">
              <a:solidFill>
                <a:srgbClr val="0B5394"/>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Create SRS : “Your Project”</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Creation &amp; Set-up of Github account</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Creation &amp; Hands-on to various commands of Git Bash</a:t>
            </a:r>
            <a:endParaRPr b="0" i="0" sz="1400" u="none" cap="none" strike="noStrike">
              <a:solidFill>
                <a:srgbClr val="000000"/>
              </a:solidFill>
              <a:latin typeface="Public Sans"/>
              <a:ea typeface="Public Sans"/>
              <a:cs typeface="Public Sans"/>
              <a:sym typeface="Public Sans"/>
            </a:endParaRPr>
          </a:p>
        </p:txBody>
      </p:sp>
      <p:sp>
        <p:nvSpPr>
          <p:cNvPr id="1848" name="Google Shape;1848;p211"/>
          <p:cNvSpPr txBox="1"/>
          <p:nvPr>
            <p:ph idx="2" type="body"/>
          </p:nvPr>
        </p:nvSpPr>
        <p:spPr>
          <a:xfrm>
            <a:off x="489450" y="3352029"/>
            <a:ext cx="7048500" cy="11448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Get to know about different lifecycle models.</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Understanding importance and how to create an SRS</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Knowing various commands of Github</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b="0" i="0" sz="1600" u="none" cap="none" strike="noStrik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100% Completion of the above tasks</a:t>
            </a:r>
            <a:endParaRPr b="0" i="0" sz="1400" u="none" cap="none" strike="noStrik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Learning Outcome</a:t>
            </a:r>
            <a:endParaRPr b="0" i="0" sz="1400" u="none" cap="none" strike="noStrik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EB Garamond"/>
                <a:ea typeface="EB Garamond"/>
                <a:cs typeface="EB Garamond"/>
                <a:sym typeface="EB Garamond"/>
              </a:rPr>
              <a:t>Task - 1</a:t>
            </a:r>
            <a:endParaRPr b="1" i="0" sz="1800" u="none" cap="none" strike="noStrik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B5394"/>
                </a:solidFill>
                <a:latin typeface="EB Garamond"/>
                <a:ea typeface="EB Garamond"/>
                <a:cs typeface="EB Garamond"/>
                <a:sym typeface="EB Garamond"/>
              </a:rPr>
              <a:t>Evaluation Metric:</a:t>
            </a:r>
            <a:endParaRPr b="1" i="0" sz="1600" u="none" cap="none" strike="noStrike">
              <a:solidFill>
                <a:srgbClr val="0B5394"/>
              </a:solidFill>
              <a:latin typeface="EB Garamond"/>
              <a:ea typeface="EB Garamond"/>
              <a:cs typeface="EB Garamond"/>
              <a:sym typeface="EB Garamond"/>
            </a:endParaRPr>
          </a:p>
        </p:txBody>
      </p:sp>
      <p:pic>
        <p:nvPicPr>
          <p:cNvPr id="1853" name="Google Shape;1853;p211"/>
          <p:cNvPicPr preferRelativeResize="0"/>
          <p:nvPr/>
        </p:nvPicPr>
        <p:blipFill rotWithShape="1">
          <a:blip r:embed="rId3">
            <a:alphaModFix/>
          </a:blip>
          <a:srcRect b="-3320" l="-65210" r="65210" t="332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g2139e008f02_0_0"/>
          <p:cNvSpPr txBox="1"/>
          <p:nvPr/>
        </p:nvSpPr>
        <p:spPr>
          <a:xfrm>
            <a:off x="445775" y="131000"/>
            <a:ext cx="4490400" cy="52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24456"/>
              </a:buClr>
              <a:buSzPts val="4000"/>
              <a:buFont typeface="Trebuchet MS"/>
              <a:buNone/>
            </a:pPr>
            <a:r>
              <a:rPr b="0" i="0" lang="en-US" sz="3300" u="none" cap="none" strike="noStrike">
                <a:solidFill>
                  <a:srgbClr val="424456"/>
                </a:solidFill>
                <a:latin typeface="Trebuchet MS"/>
                <a:ea typeface="Trebuchet MS"/>
                <a:cs typeface="Trebuchet MS"/>
                <a:sym typeface="Trebuchet MS"/>
              </a:rPr>
              <a:t>TABLE OF CONTENT</a:t>
            </a:r>
            <a:endParaRPr b="0" i="0" sz="3300" u="none" cap="none" strike="noStrike">
              <a:solidFill>
                <a:srgbClr val="42445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800"/>
              <a:buFont typeface="Arial"/>
              <a:buNone/>
            </a:pPr>
            <a:r>
              <a:t/>
            </a:r>
            <a:endParaRPr b="1" i="0" sz="1100" u="none" cap="none" strike="noStrike">
              <a:solidFill>
                <a:schemeClr val="dk2"/>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b="-3320" l="-65210" r="65210" t="3320"/>
          <a:stretch/>
        </p:blipFill>
        <p:spPr>
          <a:xfrm>
            <a:off x="0" y="0"/>
            <a:ext cx="9144000" cy="5143500"/>
          </a:xfrm>
          <a:prstGeom prst="rect">
            <a:avLst/>
          </a:prstGeom>
          <a:noFill/>
          <a:ln>
            <a:noFill/>
          </a:ln>
        </p:spPr>
      </p:pic>
      <p:sp>
        <p:nvSpPr>
          <p:cNvPr id="1860" name="Google Shape;1860;g2139e008f02_0_0"/>
          <p:cNvSpPr txBox="1"/>
          <p:nvPr/>
        </p:nvSpPr>
        <p:spPr>
          <a:xfrm>
            <a:off x="518500" y="795400"/>
            <a:ext cx="5256900" cy="4249200"/>
          </a:xfrm>
          <a:prstGeom prst="rect">
            <a:avLst/>
          </a:prstGeom>
          <a:noFill/>
          <a:ln>
            <a:noFill/>
          </a:ln>
        </p:spPr>
        <p:txBody>
          <a:bodyPr anchorCtr="0" anchor="t" bIns="45700" lIns="91425" spcFirstLastPara="1" rIns="91425" wrap="square" tIns="45700">
            <a:noAutofit/>
          </a:bodyPr>
          <a:lstStyle/>
          <a:p>
            <a:pPr indent="0" lvl="0" marL="368300" marR="0" rtl="0" algn="l">
              <a:lnSpc>
                <a:spcPct val="115000"/>
              </a:lnSpc>
              <a:spcBef>
                <a:spcPts val="300"/>
              </a:spcBef>
              <a:spcAft>
                <a:spcPts val="0"/>
              </a:spcAft>
              <a:buClr>
                <a:schemeClr val="dk1"/>
              </a:buClr>
              <a:buSzPts val="1100"/>
              <a:buFont typeface="Arial"/>
              <a:buNone/>
            </a:pPr>
            <a:r>
              <a:rPr b="0" i="0" lang="en-US" sz="1600" u="none" cap="none" strike="noStrike">
                <a:solidFill>
                  <a:schemeClr val="dk1"/>
                </a:solidFill>
                <a:latin typeface="Georgia"/>
                <a:ea typeface="Georgia"/>
                <a:cs typeface="Georgia"/>
                <a:sym typeface="Georgia"/>
              </a:rPr>
              <a:t>1.Introduction</a:t>
            </a:r>
            <a:endParaRPr b="0" i="0" sz="1600" u="none" cap="none" strike="noStrike">
              <a:solidFill>
                <a:schemeClr val="dk1"/>
              </a:solidFill>
              <a:latin typeface="Georgia"/>
              <a:ea typeface="Georgia"/>
              <a:cs typeface="Georgia"/>
              <a:sym typeface="Georgia"/>
            </a:endParaRPr>
          </a:p>
          <a:p>
            <a:pPr indent="0" lvl="0" marL="368300" marR="0" rtl="0" algn="l">
              <a:lnSpc>
                <a:spcPct val="115000"/>
              </a:lnSpc>
              <a:spcBef>
                <a:spcPts val="300"/>
              </a:spcBef>
              <a:spcAft>
                <a:spcPts val="0"/>
              </a:spcAft>
              <a:buClr>
                <a:schemeClr val="dk1"/>
              </a:buClr>
              <a:buSzPts val="1100"/>
              <a:buFont typeface="Arial"/>
              <a:buNone/>
            </a:pPr>
            <a:r>
              <a:rPr b="0" i="0" lang="en-US" sz="1600" u="none" cap="none" strike="noStrike">
                <a:solidFill>
                  <a:schemeClr val="dk1"/>
                </a:solidFill>
                <a:latin typeface="Georgia"/>
                <a:ea typeface="Georgia"/>
                <a:cs typeface="Georgia"/>
                <a:sym typeface="Georgia"/>
              </a:rPr>
              <a:t>2.Overview</a:t>
            </a:r>
            <a:endParaRPr b="0" i="0" sz="1600" u="none" cap="none" strike="noStrike">
              <a:solidFill>
                <a:schemeClr val="dk1"/>
              </a:solidFill>
              <a:latin typeface="Georgia"/>
              <a:ea typeface="Georgia"/>
              <a:cs typeface="Georgia"/>
              <a:sym typeface="Georgia"/>
            </a:endParaRPr>
          </a:p>
          <a:p>
            <a:pPr indent="0" lvl="0" marL="368300" marR="0" rtl="0" algn="l">
              <a:lnSpc>
                <a:spcPct val="115000"/>
              </a:lnSpc>
              <a:spcBef>
                <a:spcPts val="300"/>
              </a:spcBef>
              <a:spcAft>
                <a:spcPts val="0"/>
              </a:spcAft>
              <a:buClr>
                <a:schemeClr val="dk1"/>
              </a:buClr>
              <a:buSzPts val="1100"/>
              <a:buFont typeface="Arial"/>
              <a:buNone/>
            </a:pPr>
            <a:r>
              <a:rPr b="0" i="0" lang="en-US" sz="1600" u="none" cap="none" strike="noStrike">
                <a:solidFill>
                  <a:schemeClr val="dk1"/>
                </a:solidFill>
                <a:latin typeface="Georgia"/>
                <a:ea typeface="Georgia"/>
                <a:cs typeface="Georgia"/>
                <a:sym typeface="Georgia"/>
              </a:rPr>
              <a:t>  2.1 Customers</a:t>
            </a:r>
            <a:endParaRPr b="0" i="0" sz="1600" u="none" cap="none" strike="noStrike">
              <a:solidFill>
                <a:schemeClr val="dk1"/>
              </a:solidFill>
              <a:latin typeface="Georgia"/>
              <a:ea typeface="Georgia"/>
              <a:cs typeface="Georgia"/>
              <a:sym typeface="Georgia"/>
            </a:endParaRPr>
          </a:p>
          <a:p>
            <a:pPr indent="0" lvl="0" marL="368300" marR="0" rtl="0" algn="l">
              <a:lnSpc>
                <a:spcPct val="115000"/>
              </a:lnSpc>
              <a:spcBef>
                <a:spcPts val="300"/>
              </a:spcBef>
              <a:spcAft>
                <a:spcPts val="0"/>
              </a:spcAft>
              <a:buClr>
                <a:schemeClr val="dk1"/>
              </a:buClr>
              <a:buSzPts val="1100"/>
              <a:buFont typeface="Arial"/>
              <a:buNone/>
            </a:pPr>
            <a:r>
              <a:rPr b="0" i="0" lang="en-US" sz="1600" u="none" cap="none" strike="noStrike">
                <a:solidFill>
                  <a:schemeClr val="dk1"/>
                </a:solidFill>
                <a:latin typeface="Georgia"/>
                <a:ea typeface="Georgia"/>
                <a:cs typeface="Georgia"/>
                <a:sym typeface="Georgia"/>
              </a:rPr>
              <a:t>  2.2 Functionality</a:t>
            </a:r>
            <a:endParaRPr b="0" i="0" sz="1600" u="none" cap="none" strike="noStrike">
              <a:solidFill>
                <a:schemeClr val="dk1"/>
              </a:solidFill>
              <a:latin typeface="Georgia"/>
              <a:ea typeface="Georgia"/>
              <a:cs typeface="Georgia"/>
              <a:sym typeface="Georgia"/>
            </a:endParaRPr>
          </a:p>
          <a:p>
            <a:pPr indent="0" lvl="0" marL="368300" marR="0" rtl="0" algn="l">
              <a:lnSpc>
                <a:spcPct val="115000"/>
              </a:lnSpc>
              <a:spcBef>
                <a:spcPts val="300"/>
              </a:spcBef>
              <a:spcAft>
                <a:spcPts val="0"/>
              </a:spcAft>
              <a:buClr>
                <a:schemeClr val="dk1"/>
              </a:buClr>
              <a:buSzPts val="1100"/>
              <a:buFont typeface="Arial"/>
              <a:buNone/>
            </a:pPr>
            <a:r>
              <a:rPr b="0" i="0" lang="en-US" sz="1600" u="none" cap="none" strike="noStrike">
                <a:solidFill>
                  <a:schemeClr val="dk1"/>
                </a:solidFill>
                <a:latin typeface="Georgia"/>
                <a:ea typeface="Georgia"/>
                <a:cs typeface="Georgia"/>
                <a:sym typeface="Georgia"/>
              </a:rPr>
              <a:t>  2.3 Platform</a:t>
            </a:r>
            <a:endParaRPr b="0" i="0" sz="1600" u="none" cap="none" strike="noStrike">
              <a:solidFill>
                <a:schemeClr val="dk1"/>
              </a:solidFill>
              <a:latin typeface="Georgia"/>
              <a:ea typeface="Georgia"/>
              <a:cs typeface="Georgia"/>
              <a:sym typeface="Georgia"/>
            </a:endParaRPr>
          </a:p>
          <a:p>
            <a:pPr indent="0" lvl="0" marL="368300" marR="0" rtl="0" algn="l">
              <a:lnSpc>
                <a:spcPct val="115000"/>
              </a:lnSpc>
              <a:spcBef>
                <a:spcPts val="300"/>
              </a:spcBef>
              <a:spcAft>
                <a:spcPts val="0"/>
              </a:spcAft>
              <a:buClr>
                <a:schemeClr val="dk1"/>
              </a:buClr>
              <a:buSzPts val="1100"/>
              <a:buFont typeface="Arial"/>
              <a:buNone/>
            </a:pPr>
            <a:r>
              <a:rPr b="0" i="0" lang="en-US" sz="1600" u="none" cap="none" strike="noStrike">
                <a:solidFill>
                  <a:schemeClr val="dk1"/>
                </a:solidFill>
                <a:latin typeface="Georgia"/>
                <a:ea typeface="Georgia"/>
                <a:cs typeface="Georgia"/>
                <a:sym typeface="Georgia"/>
              </a:rPr>
              <a:t>3. Goals and Scopes</a:t>
            </a:r>
            <a:endParaRPr b="0" i="0" sz="1600" u="none" cap="none" strike="noStrike">
              <a:solidFill>
                <a:schemeClr val="dk1"/>
              </a:solidFill>
              <a:latin typeface="Georgia"/>
              <a:ea typeface="Georgia"/>
              <a:cs typeface="Georgia"/>
              <a:sym typeface="Georgia"/>
            </a:endParaRPr>
          </a:p>
          <a:p>
            <a:pPr indent="0" lvl="0" marL="368300" marR="0" rtl="0" algn="l">
              <a:lnSpc>
                <a:spcPct val="115000"/>
              </a:lnSpc>
              <a:spcBef>
                <a:spcPts val="300"/>
              </a:spcBef>
              <a:spcAft>
                <a:spcPts val="0"/>
              </a:spcAft>
              <a:buClr>
                <a:schemeClr val="dk1"/>
              </a:buClr>
              <a:buSzPts val="1100"/>
              <a:buFont typeface="Arial"/>
              <a:buNone/>
            </a:pPr>
            <a:r>
              <a:rPr b="0" i="0" lang="en-US" sz="1600" u="none" cap="none" strike="noStrike">
                <a:solidFill>
                  <a:schemeClr val="dk1"/>
                </a:solidFill>
                <a:latin typeface="Georgia"/>
                <a:ea typeface="Georgia"/>
                <a:cs typeface="Georgia"/>
                <a:sym typeface="Georgia"/>
              </a:rPr>
              <a:t>4.Deliverables</a:t>
            </a:r>
            <a:endParaRPr b="0" i="0" sz="1600" u="none" cap="none" strike="noStrike">
              <a:solidFill>
                <a:schemeClr val="dk1"/>
              </a:solidFill>
              <a:latin typeface="Georgia"/>
              <a:ea typeface="Georgia"/>
              <a:cs typeface="Georgia"/>
              <a:sym typeface="Georgia"/>
            </a:endParaRPr>
          </a:p>
          <a:p>
            <a:pPr indent="0" lvl="0" marL="368300" marR="0" rtl="0" algn="l">
              <a:lnSpc>
                <a:spcPct val="115000"/>
              </a:lnSpc>
              <a:spcBef>
                <a:spcPts val="300"/>
              </a:spcBef>
              <a:spcAft>
                <a:spcPts val="0"/>
              </a:spcAft>
              <a:buClr>
                <a:schemeClr val="dk1"/>
              </a:buClr>
              <a:buSzPts val="1100"/>
              <a:buFont typeface="Arial"/>
              <a:buNone/>
            </a:pPr>
            <a:r>
              <a:rPr b="0" i="0" lang="en-US" sz="1600" u="none" cap="none" strike="noStrike">
                <a:solidFill>
                  <a:schemeClr val="dk1"/>
                </a:solidFill>
                <a:latin typeface="Georgia"/>
                <a:ea typeface="Georgia"/>
                <a:cs typeface="Georgia"/>
                <a:sym typeface="Georgia"/>
              </a:rPr>
              <a:t>5.Risk Management</a:t>
            </a:r>
            <a:endParaRPr b="0" i="0" sz="1600" u="none" cap="none" strike="noStrike">
              <a:solidFill>
                <a:schemeClr val="dk1"/>
              </a:solidFill>
              <a:latin typeface="Georgia"/>
              <a:ea typeface="Georgia"/>
              <a:cs typeface="Georgia"/>
              <a:sym typeface="Georgia"/>
            </a:endParaRPr>
          </a:p>
          <a:p>
            <a:pPr indent="0" lvl="0" marL="368300" marR="0" rtl="0" algn="l">
              <a:lnSpc>
                <a:spcPct val="115000"/>
              </a:lnSpc>
              <a:spcBef>
                <a:spcPts val="300"/>
              </a:spcBef>
              <a:spcAft>
                <a:spcPts val="0"/>
              </a:spcAft>
              <a:buClr>
                <a:schemeClr val="dk1"/>
              </a:buClr>
              <a:buSzPts val="1100"/>
              <a:buFont typeface="Arial"/>
              <a:buNone/>
            </a:pPr>
            <a:r>
              <a:rPr b="0" i="0" lang="en-US" sz="1600" u="none" cap="none" strike="noStrike">
                <a:solidFill>
                  <a:schemeClr val="dk1"/>
                </a:solidFill>
                <a:latin typeface="Georgia"/>
                <a:ea typeface="Georgia"/>
                <a:cs typeface="Georgia"/>
                <a:sym typeface="Georgia"/>
              </a:rPr>
              <a:t>  5.1 Interface Requirements</a:t>
            </a:r>
            <a:endParaRPr b="0" i="0" sz="1600" u="none" cap="none" strike="noStrike">
              <a:solidFill>
                <a:schemeClr val="dk1"/>
              </a:solidFill>
              <a:latin typeface="Georgia"/>
              <a:ea typeface="Georgia"/>
              <a:cs typeface="Georgia"/>
              <a:sym typeface="Georgia"/>
            </a:endParaRPr>
          </a:p>
          <a:p>
            <a:pPr indent="0" lvl="0" marL="368300" marR="0" rtl="0" algn="l">
              <a:lnSpc>
                <a:spcPct val="115000"/>
              </a:lnSpc>
              <a:spcBef>
                <a:spcPts val="300"/>
              </a:spcBef>
              <a:spcAft>
                <a:spcPts val="0"/>
              </a:spcAft>
              <a:buClr>
                <a:schemeClr val="dk1"/>
              </a:buClr>
              <a:buSzPts val="1100"/>
              <a:buFont typeface="Arial"/>
              <a:buNone/>
            </a:pPr>
            <a:r>
              <a:rPr b="0" i="0" lang="en-US" sz="1600" u="none" cap="none" strike="noStrike">
                <a:solidFill>
                  <a:schemeClr val="dk1"/>
                </a:solidFill>
                <a:latin typeface="Georgia"/>
                <a:ea typeface="Georgia"/>
                <a:cs typeface="Georgia"/>
                <a:sym typeface="Georgia"/>
              </a:rPr>
              <a:t> 	5.1.1 User Interface</a:t>
            </a:r>
            <a:endParaRPr b="0" i="0" sz="1600" u="none" cap="none" strike="noStrike">
              <a:solidFill>
                <a:schemeClr val="dk1"/>
              </a:solidFill>
              <a:latin typeface="Georgia"/>
              <a:ea typeface="Georgia"/>
              <a:cs typeface="Georgia"/>
              <a:sym typeface="Georgia"/>
            </a:endParaRPr>
          </a:p>
          <a:p>
            <a:pPr indent="0" lvl="0" marL="368300" marR="0" rtl="0" algn="l">
              <a:lnSpc>
                <a:spcPct val="115000"/>
              </a:lnSpc>
              <a:spcBef>
                <a:spcPts val="300"/>
              </a:spcBef>
              <a:spcAft>
                <a:spcPts val="0"/>
              </a:spcAft>
              <a:buClr>
                <a:schemeClr val="dk1"/>
              </a:buClr>
              <a:buSzPts val="1100"/>
              <a:buFont typeface="Arial"/>
              <a:buNone/>
            </a:pPr>
            <a:r>
              <a:rPr b="0" i="0" lang="en-US" sz="1600" u="none" cap="none" strike="noStrike">
                <a:solidFill>
                  <a:schemeClr val="dk1"/>
                </a:solidFill>
                <a:latin typeface="Georgia"/>
                <a:ea typeface="Georgia"/>
                <a:cs typeface="Georgia"/>
                <a:sym typeface="Georgia"/>
              </a:rPr>
              <a:t> 	5.1.2 Hardware Interface</a:t>
            </a:r>
            <a:endParaRPr b="0" i="0" sz="1600" u="none" cap="none" strike="noStrike">
              <a:solidFill>
                <a:schemeClr val="dk1"/>
              </a:solidFill>
              <a:latin typeface="Georgia"/>
              <a:ea typeface="Georgia"/>
              <a:cs typeface="Georgia"/>
              <a:sym typeface="Georgia"/>
            </a:endParaRPr>
          </a:p>
          <a:p>
            <a:pPr indent="0" lvl="0" marL="368300" marR="0" rtl="0" algn="l">
              <a:lnSpc>
                <a:spcPct val="115000"/>
              </a:lnSpc>
              <a:spcBef>
                <a:spcPts val="300"/>
              </a:spcBef>
              <a:spcAft>
                <a:spcPts val="0"/>
              </a:spcAft>
              <a:buClr>
                <a:schemeClr val="dk1"/>
              </a:buClr>
              <a:buSzPts val="1100"/>
              <a:buFont typeface="Arial"/>
              <a:buNone/>
            </a:pPr>
            <a:r>
              <a:rPr b="0" i="0" lang="en-US" sz="1600" u="none" cap="none" strike="noStrike">
                <a:solidFill>
                  <a:schemeClr val="dk1"/>
                </a:solidFill>
                <a:latin typeface="Georgia"/>
                <a:ea typeface="Georgia"/>
                <a:cs typeface="Georgia"/>
                <a:sym typeface="Georgia"/>
              </a:rPr>
              <a:t> 	5.1.3 Software Interface</a:t>
            </a:r>
            <a:endParaRPr b="0" i="0" sz="1600" u="none" cap="none" strike="noStrike">
              <a:solidFill>
                <a:schemeClr val="dk1"/>
              </a:solidFill>
              <a:latin typeface="Georgia"/>
              <a:ea typeface="Georgia"/>
              <a:cs typeface="Georgia"/>
              <a:sym typeface="Georgia"/>
            </a:endParaRPr>
          </a:p>
          <a:p>
            <a:pPr indent="0" lvl="0" marL="368300" marR="0" rtl="0" algn="l">
              <a:lnSpc>
                <a:spcPct val="115000"/>
              </a:lnSpc>
              <a:spcBef>
                <a:spcPts val="300"/>
              </a:spcBef>
              <a:spcAft>
                <a:spcPts val="0"/>
              </a:spcAft>
              <a:buClr>
                <a:schemeClr val="dk1"/>
              </a:buClr>
              <a:buSzPts val="1100"/>
              <a:buFont typeface="Arial"/>
              <a:buNone/>
            </a:pPr>
            <a:r>
              <a:rPr b="0" i="0" lang="en-US" sz="1600" u="none" cap="none" strike="noStrike">
                <a:solidFill>
                  <a:schemeClr val="dk1"/>
                </a:solidFill>
                <a:latin typeface="Georgia"/>
                <a:ea typeface="Georgia"/>
                <a:cs typeface="Georgia"/>
                <a:sym typeface="Georgia"/>
              </a:rPr>
              <a:t>  </a:t>
            </a:r>
            <a:endParaRPr b="0" i="0" sz="13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chemeClr val="dk1"/>
              </a:solidFill>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g1f6ddeeec75_0_90"/>
          <p:cNvSpPr txBox="1"/>
          <p:nvPr/>
        </p:nvSpPr>
        <p:spPr>
          <a:xfrm>
            <a:off x="615525" y="470150"/>
            <a:ext cx="5766000" cy="3969600"/>
          </a:xfrm>
          <a:prstGeom prst="rect">
            <a:avLst/>
          </a:prstGeom>
          <a:noFill/>
          <a:ln>
            <a:noFill/>
          </a:ln>
        </p:spPr>
        <p:txBody>
          <a:bodyPr anchorCtr="0" anchor="t" bIns="91425" lIns="91425" spcFirstLastPara="1" rIns="91425" wrap="square" tIns="91425">
            <a:spAutoFit/>
          </a:bodyPr>
          <a:lstStyle/>
          <a:p>
            <a:pPr indent="0" lvl="0" marL="368300" marR="0" rtl="0" algn="l">
              <a:lnSpc>
                <a:spcPct val="115000"/>
              </a:lnSpc>
              <a:spcBef>
                <a:spcPts val="300"/>
              </a:spcBef>
              <a:spcAft>
                <a:spcPts val="0"/>
              </a:spcAft>
              <a:buClr>
                <a:srgbClr val="000000"/>
              </a:buClr>
              <a:buSzPts val="1600"/>
              <a:buFont typeface="Arial"/>
              <a:buNone/>
            </a:pPr>
            <a:r>
              <a:rPr b="0" i="0" lang="en-US" sz="1600" u="none" cap="none" strike="noStrike">
                <a:solidFill>
                  <a:schemeClr val="dk1"/>
                </a:solidFill>
                <a:latin typeface="Georgia"/>
                <a:ea typeface="Georgia"/>
                <a:cs typeface="Georgia"/>
                <a:sym typeface="Georgia"/>
              </a:rPr>
              <a:t>5.2 Functional Requirements</a:t>
            </a:r>
            <a:endParaRPr b="0" i="0" sz="1600" u="none" cap="none" strike="noStrike">
              <a:solidFill>
                <a:schemeClr val="dk1"/>
              </a:solidFill>
              <a:latin typeface="Georgia"/>
              <a:ea typeface="Georgia"/>
              <a:cs typeface="Georgia"/>
              <a:sym typeface="Georgia"/>
            </a:endParaRPr>
          </a:p>
          <a:p>
            <a:pPr indent="0" lvl="0" marL="368300" marR="0" rtl="0" algn="l">
              <a:lnSpc>
                <a:spcPct val="115000"/>
              </a:lnSpc>
              <a:spcBef>
                <a:spcPts val="300"/>
              </a:spcBef>
              <a:spcAft>
                <a:spcPts val="0"/>
              </a:spcAft>
              <a:buClr>
                <a:srgbClr val="000000"/>
              </a:buClr>
              <a:buSzPts val="1600"/>
              <a:buFont typeface="Arial"/>
              <a:buNone/>
            </a:pPr>
            <a:r>
              <a:rPr b="0" i="0" lang="en-US" sz="1600" u="none" cap="none" strike="noStrike">
                <a:solidFill>
                  <a:schemeClr val="dk1"/>
                </a:solidFill>
                <a:latin typeface="Georgia"/>
                <a:ea typeface="Georgia"/>
                <a:cs typeface="Georgia"/>
                <a:sym typeface="Georgia"/>
              </a:rPr>
              <a:t>  	5.2.1 Product Management</a:t>
            </a:r>
            <a:endParaRPr b="0" i="0" sz="1600" u="none" cap="none" strike="noStrike">
              <a:solidFill>
                <a:schemeClr val="dk1"/>
              </a:solidFill>
              <a:latin typeface="Georgia"/>
              <a:ea typeface="Georgia"/>
              <a:cs typeface="Georgia"/>
              <a:sym typeface="Georgia"/>
            </a:endParaRPr>
          </a:p>
          <a:p>
            <a:pPr indent="0" lvl="0" marL="368300" marR="0" rtl="0" algn="l">
              <a:lnSpc>
                <a:spcPct val="115000"/>
              </a:lnSpc>
              <a:spcBef>
                <a:spcPts val="300"/>
              </a:spcBef>
              <a:spcAft>
                <a:spcPts val="0"/>
              </a:spcAft>
              <a:buClr>
                <a:srgbClr val="000000"/>
              </a:buClr>
              <a:buSzPts val="1600"/>
              <a:buFont typeface="Arial"/>
              <a:buNone/>
            </a:pPr>
            <a:r>
              <a:rPr b="0" i="0" lang="en-US" sz="1600" u="none" cap="none" strike="noStrike">
                <a:solidFill>
                  <a:schemeClr val="dk1"/>
                </a:solidFill>
                <a:latin typeface="Georgia"/>
                <a:ea typeface="Georgia"/>
                <a:cs typeface="Georgia"/>
                <a:sym typeface="Georgia"/>
              </a:rPr>
              <a:t>  	5.2.2 Customer Requirement</a:t>
            </a:r>
            <a:endParaRPr b="0" i="0" sz="1600" u="none" cap="none" strike="noStrike">
              <a:solidFill>
                <a:schemeClr val="dk1"/>
              </a:solidFill>
              <a:latin typeface="Georgia"/>
              <a:ea typeface="Georgia"/>
              <a:cs typeface="Georgia"/>
              <a:sym typeface="Georgia"/>
            </a:endParaRPr>
          </a:p>
          <a:p>
            <a:pPr indent="0" lvl="0" marL="368300" marR="0" rtl="0" algn="l">
              <a:lnSpc>
                <a:spcPct val="115000"/>
              </a:lnSpc>
              <a:spcBef>
                <a:spcPts val="300"/>
              </a:spcBef>
              <a:spcAft>
                <a:spcPts val="0"/>
              </a:spcAft>
              <a:buClr>
                <a:srgbClr val="000000"/>
              </a:buClr>
              <a:buSzPts val="1400"/>
              <a:buFont typeface="Arial"/>
              <a:buNone/>
            </a:pPr>
            <a:r>
              <a:rPr b="0" i="0" lang="en-US" sz="1400" u="none" cap="none" strike="noStrike">
                <a:solidFill>
                  <a:schemeClr val="dk1"/>
                </a:solidFill>
                <a:latin typeface="Georgia"/>
                <a:ea typeface="Georgia"/>
                <a:cs typeface="Georgia"/>
                <a:sym typeface="Georgia"/>
              </a:rPr>
              <a:t>  </a:t>
            </a:r>
            <a:r>
              <a:rPr b="0" i="0" lang="en-US" sz="1600" u="none" cap="none" strike="noStrike">
                <a:solidFill>
                  <a:schemeClr val="dk1"/>
                </a:solidFill>
                <a:latin typeface="Georgia"/>
                <a:ea typeface="Georgia"/>
                <a:cs typeface="Georgia"/>
                <a:sym typeface="Georgia"/>
              </a:rPr>
              <a:t>5.3 Non-Functional Requirements</a:t>
            </a:r>
            <a:endParaRPr b="0" i="0" sz="1600" u="none" cap="none" strike="noStrike">
              <a:solidFill>
                <a:schemeClr val="dk1"/>
              </a:solidFill>
              <a:latin typeface="Georgia"/>
              <a:ea typeface="Georgia"/>
              <a:cs typeface="Georgia"/>
              <a:sym typeface="Georgia"/>
            </a:endParaRPr>
          </a:p>
          <a:p>
            <a:pPr indent="0" lvl="0" marL="368300" marR="0" rtl="0" algn="l">
              <a:lnSpc>
                <a:spcPct val="115000"/>
              </a:lnSpc>
              <a:spcBef>
                <a:spcPts val="300"/>
              </a:spcBef>
              <a:spcAft>
                <a:spcPts val="0"/>
              </a:spcAft>
              <a:buClr>
                <a:srgbClr val="000000"/>
              </a:buClr>
              <a:buSzPts val="1500"/>
              <a:buFont typeface="Arial"/>
              <a:buNone/>
            </a:pPr>
            <a:r>
              <a:rPr b="0" i="0" lang="en-US" sz="1500" u="none" cap="none" strike="noStrike">
                <a:solidFill>
                  <a:schemeClr val="dk1"/>
                </a:solidFill>
                <a:latin typeface="Georgia"/>
                <a:ea typeface="Georgia"/>
                <a:cs typeface="Georgia"/>
                <a:sym typeface="Georgia"/>
              </a:rPr>
              <a:t>  	</a:t>
            </a:r>
            <a:r>
              <a:rPr b="0" i="0" lang="en-US" sz="1600" u="none" cap="none" strike="noStrike">
                <a:solidFill>
                  <a:schemeClr val="dk1"/>
                </a:solidFill>
                <a:latin typeface="Georgia"/>
                <a:ea typeface="Georgia"/>
                <a:cs typeface="Georgia"/>
                <a:sym typeface="Georgia"/>
              </a:rPr>
              <a:t>5.3.1 Performance</a:t>
            </a:r>
            <a:endParaRPr b="0" i="0" sz="1600" u="none" cap="none" strike="noStrike">
              <a:solidFill>
                <a:schemeClr val="dk1"/>
              </a:solidFill>
              <a:latin typeface="Georgia"/>
              <a:ea typeface="Georgia"/>
              <a:cs typeface="Georgia"/>
              <a:sym typeface="Georgia"/>
            </a:endParaRPr>
          </a:p>
          <a:p>
            <a:pPr indent="0" lvl="0" marL="368300" marR="0" rtl="0" algn="l">
              <a:lnSpc>
                <a:spcPct val="115000"/>
              </a:lnSpc>
              <a:spcBef>
                <a:spcPts val="300"/>
              </a:spcBef>
              <a:spcAft>
                <a:spcPts val="0"/>
              </a:spcAft>
              <a:buClr>
                <a:srgbClr val="000000"/>
              </a:buClr>
              <a:buSzPts val="1600"/>
              <a:buFont typeface="Arial"/>
              <a:buNone/>
            </a:pPr>
            <a:r>
              <a:rPr b="0" i="0" lang="en-US" sz="1600" u="none" cap="none" strike="noStrike">
                <a:solidFill>
                  <a:schemeClr val="dk1"/>
                </a:solidFill>
                <a:latin typeface="Georgia"/>
                <a:ea typeface="Georgia"/>
                <a:cs typeface="Georgia"/>
                <a:sym typeface="Georgia"/>
              </a:rPr>
              <a:t>  	5.3.2 Reliability</a:t>
            </a:r>
            <a:endParaRPr b="0" i="0" sz="1600" u="none" cap="none" strike="noStrike">
              <a:solidFill>
                <a:schemeClr val="dk1"/>
              </a:solidFill>
              <a:latin typeface="Georgia"/>
              <a:ea typeface="Georgia"/>
              <a:cs typeface="Georgia"/>
              <a:sym typeface="Georgia"/>
            </a:endParaRPr>
          </a:p>
          <a:p>
            <a:pPr indent="0" lvl="0" marL="368300" marR="0" rtl="0" algn="l">
              <a:lnSpc>
                <a:spcPct val="115000"/>
              </a:lnSpc>
              <a:spcBef>
                <a:spcPts val="300"/>
              </a:spcBef>
              <a:spcAft>
                <a:spcPts val="0"/>
              </a:spcAft>
              <a:buClr>
                <a:srgbClr val="000000"/>
              </a:buClr>
              <a:buSzPts val="1600"/>
              <a:buFont typeface="Arial"/>
              <a:buNone/>
            </a:pPr>
            <a:r>
              <a:rPr b="0" i="0" lang="en-US" sz="1600" u="none" cap="none" strike="noStrike">
                <a:solidFill>
                  <a:schemeClr val="dk1"/>
                </a:solidFill>
                <a:latin typeface="Georgia"/>
                <a:ea typeface="Georgia"/>
                <a:cs typeface="Georgia"/>
                <a:sym typeface="Georgia"/>
              </a:rPr>
              <a:t>  	5.3.3 Security</a:t>
            </a:r>
            <a:endParaRPr b="0" i="0" sz="1600" u="none" cap="none" strike="noStrike">
              <a:solidFill>
                <a:schemeClr val="dk1"/>
              </a:solidFill>
              <a:latin typeface="Georgia"/>
              <a:ea typeface="Georgia"/>
              <a:cs typeface="Georgia"/>
              <a:sym typeface="Georgia"/>
            </a:endParaRPr>
          </a:p>
          <a:p>
            <a:pPr indent="0" lvl="0" marL="368300" marR="0" rtl="0" algn="l">
              <a:lnSpc>
                <a:spcPct val="115000"/>
              </a:lnSpc>
              <a:spcBef>
                <a:spcPts val="300"/>
              </a:spcBef>
              <a:spcAft>
                <a:spcPts val="0"/>
              </a:spcAft>
              <a:buClr>
                <a:srgbClr val="000000"/>
              </a:buClr>
              <a:buSzPts val="1600"/>
              <a:buFont typeface="Arial"/>
              <a:buNone/>
            </a:pPr>
            <a:r>
              <a:rPr b="0" i="0" lang="en-US" sz="1600" u="none" cap="none" strike="noStrike">
                <a:solidFill>
                  <a:schemeClr val="dk1"/>
                </a:solidFill>
                <a:latin typeface="Georgia"/>
                <a:ea typeface="Georgia"/>
                <a:cs typeface="Georgia"/>
                <a:sym typeface="Georgia"/>
              </a:rPr>
              <a:t>  	5.3.4 Availability</a:t>
            </a:r>
            <a:endParaRPr b="0" i="0" sz="1600" u="none" cap="none" strike="noStrike">
              <a:solidFill>
                <a:schemeClr val="dk1"/>
              </a:solidFill>
              <a:latin typeface="Georgia"/>
              <a:ea typeface="Georgia"/>
              <a:cs typeface="Georgia"/>
              <a:sym typeface="Georgia"/>
            </a:endParaRPr>
          </a:p>
          <a:p>
            <a:pPr indent="0" lvl="0" marL="368300" marR="0" rtl="0" algn="l">
              <a:lnSpc>
                <a:spcPct val="115000"/>
              </a:lnSpc>
              <a:spcBef>
                <a:spcPts val="300"/>
              </a:spcBef>
              <a:spcAft>
                <a:spcPts val="0"/>
              </a:spcAft>
              <a:buClr>
                <a:srgbClr val="000000"/>
              </a:buClr>
              <a:buSzPts val="1600"/>
              <a:buFont typeface="Arial"/>
              <a:buNone/>
            </a:pPr>
            <a:r>
              <a:rPr b="0" i="0" lang="en-US" sz="1600" u="none" cap="none" strike="noStrike">
                <a:solidFill>
                  <a:schemeClr val="dk1"/>
                </a:solidFill>
                <a:latin typeface="Georgia"/>
                <a:ea typeface="Georgia"/>
                <a:cs typeface="Georgia"/>
                <a:sym typeface="Georgia"/>
              </a:rPr>
              <a:t>  	5.3.5 Portability</a:t>
            </a:r>
            <a:endParaRPr b="0" i="0" sz="1600" u="none" cap="none" strike="noStrike">
              <a:solidFill>
                <a:schemeClr val="dk1"/>
              </a:solidFill>
              <a:latin typeface="Georgia"/>
              <a:ea typeface="Georgia"/>
              <a:cs typeface="Georgia"/>
              <a:sym typeface="Georgia"/>
            </a:endParaRPr>
          </a:p>
          <a:p>
            <a:pPr indent="0" lvl="0" marL="368300" marR="0" rtl="0" algn="l">
              <a:lnSpc>
                <a:spcPct val="115000"/>
              </a:lnSpc>
              <a:spcBef>
                <a:spcPts val="300"/>
              </a:spcBef>
              <a:spcAft>
                <a:spcPts val="0"/>
              </a:spcAft>
              <a:buClr>
                <a:srgbClr val="000000"/>
              </a:buClr>
              <a:buSzPts val="1600"/>
              <a:buFont typeface="Arial"/>
              <a:buNone/>
            </a:pPr>
            <a:r>
              <a:rPr b="0" i="0" lang="en-US" sz="1600" u="none" cap="none" strike="noStrike">
                <a:solidFill>
                  <a:schemeClr val="dk1"/>
                </a:solidFill>
                <a:latin typeface="Georgia"/>
                <a:ea typeface="Georgia"/>
                <a:cs typeface="Georgia"/>
                <a:sym typeface="Georgia"/>
              </a:rPr>
              <a:t>  	5.3.6 Maintainability</a:t>
            </a:r>
            <a:endParaRPr b="0" i="0" sz="1600" u="none" cap="none" strike="noStrike">
              <a:solidFill>
                <a:schemeClr val="dk1"/>
              </a:solidFill>
              <a:latin typeface="Georgia"/>
              <a:ea typeface="Georgia"/>
              <a:cs typeface="Georgia"/>
              <a:sym typeface="Georgia"/>
            </a:endParaRPr>
          </a:p>
          <a:p>
            <a:pPr indent="0" lvl="0" marL="368300" marR="0" rtl="0" algn="l">
              <a:lnSpc>
                <a:spcPct val="115000"/>
              </a:lnSpc>
              <a:spcBef>
                <a:spcPts val="300"/>
              </a:spcBef>
              <a:spcAft>
                <a:spcPts val="0"/>
              </a:spcAft>
              <a:buClr>
                <a:srgbClr val="000000"/>
              </a:buClr>
              <a:buSzPts val="1600"/>
              <a:buFont typeface="Arial"/>
              <a:buNone/>
            </a:pPr>
            <a:r>
              <a:rPr b="0" i="0" lang="en-US" sz="1600" u="none" cap="none" strike="noStrike">
                <a:solidFill>
                  <a:schemeClr val="dk1"/>
                </a:solidFill>
                <a:latin typeface="Georgia"/>
                <a:ea typeface="Georgia"/>
                <a:cs typeface="Georgia"/>
                <a:sym typeface="Georgia"/>
              </a:rPr>
              <a:t>6. Other Requirements</a:t>
            </a:r>
            <a:endParaRPr b="0" i="0" sz="1600" u="none" cap="none" strike="noStrike">
              <a:solidFill>
                <a:schemeClr val="dk1"/>
              </a:solidFill>
              <a:latin typeface="Georgia"/>
              <a:ea typeface="Georgia"/>
              <a:cs typeface="Georgia"/>
              <a:sym typeface="Georgia"/>
            </a:endParaRPr>
          </a:p>
          <a:p>
            <a:pPr indent="0" lvl="0" marL="368300" marR="0" rtl="0" algn="l">
              <a:lnSpc>
                <a:spcPct val="115000"/>
              </a:lnSpc>
              <a:spcBef>
                <a:spcPts val="300"/>
              </a:spcBef>
              <a:spcAft>
                <a:spcPts val="0"/>
              </a:spcAft>
              <a:buClr>
                <a:srgbClr val="000000"/>
              </a:buClr>
              <a:buSzPts val="1600"/>
              <a:buFont typeface="Arial"/>
              <a:buNone/>
            </a:pPr>
            <a:r>
              <a:rPr b="0" i="0" lang="en-US" sz="1600" u="none" cap="none" strike="noStrike">
                <a:solidFill>
                  <a:schemeClr val="dk1"/>
                </a:solidFill>
                <a:latin typeface="Georgia"/>
                <a:ea typeface="Georgia"/>
                <a:cs typeface="Georgia"/>
                <a:sym typeface="Georgia"/>
              </a:rPr>
              <a:t>7.Scheduling and Estimation</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g1f6ddeeec75_0_0"/>
          <p:cNvSpPr txBox="1"/>
          <p:nvPr/>
        </p:nvSpPr>
        <p:spPr>
          <a:xfrm>
            <a:off x="806075" y="445250"/>
            <a:ext cx="484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g1f6ddeeec75_0_0"/>
          <p:cNvSpPr txBox="1"/>
          <p:nvPr/>
        </p:nvSpPr>
        <p:spPr>
          <a:xfrm>
            <a:off x="671525" y="314750"/>
            <a:ext cx="5063100" cy="66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24456"/>
              </a:buClr>
              <a:buSzPts val="4000"/>
              <a:buFont typeface="Trebuchet MS"/>
              <a:buNone/>
            </a:pPr>
            <a:r>
              <a:rPr b="0" i="0" lang="en-US" sz="3100" u="none" cap="none" strike="noStrike">
                <a:solidFill>
                  <a:srgbClr val="424456"/>
                </a:solidFill>
                <a:latin typeface="Trebuchet MS"/>
                <a:ea typeface="Trebuchet MS"/>
                <a:cs typeface="Trebuchet MS"/>
                <a:sym typeface="Trebuchet MS"/>
              </a:rPr>
              <a:t>1.INTRODUCTION</a:t>
            </a:r>
            <a:endParaRPr b="0" i="0" sz="3100" u="none" cap="none" strike="noStrike">
              <a:solidFill>
                <a:srgbClr val="424456"/>
              </a:solidFill>
              <a:latin typeface="Trebuchet MS"/>
              <a:ea typeface="Trebuchet MS"/>
              <a:cs typeface="Trebuchet MS"/>
              <a:sym typeface="Trebuchet MS"/>
            </a:endParaRPr>
          </a:p>
        </p:txBody>
      </p:sp>
      <p:sp>
        <p:nvSpPr>
          <p:cNvPr id="1872" name="Google Shape;1872;g1f6ddeeec75_0_0"/>
          <p:cNvSpPr txBox="1"/>
          <p:nvPr/>
        </p:nvSpPr>
        <p:spPr>
          <a:xfrm>
            <a:off x="767675" y="1168450"/>
            <a:ext cx="7815000" cy="2940000"/>
          </a:xfrm>
          <a:prstGeom prst="rect">
            <a:avLst/>
          </a:prstGeom>
          <a:noFill/>
          <a:ln>
            <a:noFill/>
          </a:ln>
        </p:spPr>
        <p:txBody>
          <a:bodyPr anchorCtr="0" anchor="t" bIns="91425" lIns="91425" spcFirstLastPara="1" rIns="91425" wrap="square" tIns="91425">
            <a:spAutoFit/>
          </a:bodyPr>
          <a:lstStyle/>
          <a:p>
            <a:pPr indent="-256032" lvl="0" marL="365760" marR="0" rtl="0" algn="just">
              <a:lnSpc>
                <a:spcPct val="100000"/>
              </a:lnSpc>
              <a:spcBef>
                <a:spcPts val="0"/>
              </a:spcBef>
              <a:spcAft>
                <a:spcPts val="0"/>
              </a:spcAft>
              <a:buClr>
                <a:schemeClr val="dk1"/>
              </a:buClr>
              <a:buSzPts val="2400"/>
              <a:buFont typeface="Arial"/>
              <a:buNone/>
            </a:pPr>
            <a:r>
              <a:rPr b="0" i="0" lang="en-US" sz="2100" u="none" cap="none" strike="noStrike">
                <a:solidFill>
                  <a:schemeClr val="dk1"/>
                </a:solidFill>
                <a:latin typeface="Georgia"/>
                <a:ea typeface="Georgia"/>
                <a:cs typeface="Georgia"/>
                <a:sym typeface="Georgia"/>
              </a:rPr>
              <a:t> Stock Inventory  website stores the product details and also the stock. It provides the interface to users to manage the daily transaction and the previous data. It maintenances the report about the monthly inwards ,monthly returns and monthly deliveries. It maintains  the centralized database when any changes is done it reflects immediately. The main purpose is to reduce the manual effort needed to manage the transactions and data.</a:t>
            </a:r>
            <a:endParaRPr b="0" i="0" sz="21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6" name="Shape 1876"/>
        <p:cNvGrpSpPr/>
        <p:nvPr/>
      </p:nvGrpSpPr>
      <p:grpSpPr>
        <a:xfrm>
          <a:off x="0" y="0"/>
          <a:ext cx="0" cy="0"/>
          <a:chOff x="0" y="0"/>
          <a:chExt cx="0" cy="0"/>
        </a:xfrm>
      </p:grpSpPr>
      <p:sp>
        <p:nvSpPr>
          <p:cNvPr id="1877" name="Google Shape;1877;g1f6ddeeec75_0_6"/>
          <p:cNvSpPr txBox="1"/>
          <p:nvPr/>
        </p:nvSpPr>
        <p:spPr>
          <a:xfrm>
            <a:off x="671525" y="250825"/>
            <a:ext cx="3000000" cy="66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100"/>
              <a:buFont typeface="Arial"/>
              <a:buNone/>
            </a:pPr>
            <a:r>
              <a:rPr b="0" i="0" lang="en-US" sz="3100" u="none" cap="none" strike="noStrike">
                <a:solidFill>
                  <a:srgbClr val="424456"/>
                </a:solidFill>
                <a:latin typeface="Trebuchet MS"/>
                <a:ea typeface="Trebuchet MS"/>
                <a:cs typeface="Trebuchet MS"/>
                <a:sym typeface="Trebuchet MS"/>
              </a:rPr>
              <a:t>2.OVERVIEW</a:t>
            </a:r>
            <a:endParaRPr b="0" i="0" sz="3100" u="none" cap="none" strike="noStrike">
              <a:solidFill>
                <a:srgbClr val="424456"/>
              </a:solidFill>
              <a:latin typeface="Trebuchet MS"/>
              <a:ea typeface="Trebuchet MS"/>
              <a:cs typeface="Trebuchet MS"/>
              <a:sym typeface="Trebuchet MS"/>
            </a:endParaRPr>
          </a:p>
        </p:txBody>
      </p:sp>
      <p:sp>
        <p:nvSpPr>
          <p:cNvPr id="1878" name="Google Shape;1878;g1f6ddeeec75_0_6"/>
          <p:cNvSpPr txBox="1"/>
          <p:nvPr/>
        </p:nvSpPr>
        <p:spPr>
          <a:xfrm>
            <a:off x="712800" y="981500"/>
            <a:ext cx="7363200" cy="2270400"/>
          </a:xfrm>
          <a:prstGeom prst="rect">
            <a:avLst/>
          </a:prstGeom>
          <a:noFill/>
          <a:ln>
            <a:noFill/>
          </a:ln>
        </p:spPr>
        <p:txBody>
          <a:bodyPr anchorCtr="0" anchor="t" bIns="91425" lIns="91425" spcFirstLastPara="1" rIns="91425" wrap="square" tIns="91425">
            <a:spAutoFit/>
          </a:bodyPr>
          <a:lstStyle/>
          <a:p>
            <a:pPr indent="-256032" lvl="0" marL="36576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Georgia"/>
                <a:ea typeface="Georgia"/>
                <a:cs typeface="Georgia"/>
                <a:sym typeface="Georgia"/>
              </a:rPr>
              <a:t>The purpose of this document is to present detailed description of all requirements for  the Stock Analysis. It maintenances the report about the monthly inwards ,monthly returns and monthly deliveries. The basis purpose of developing this project is to provide the needs of any large scale stock maintenances department.</a:t>
            </a:r>
            <a:endParaRPr b="0" i="0" sz="1900" u="none" cap="none" strike="noStrike">
              <a:solidFill>
                <a:schemeClr val="dk1"/>
              </a:solidFill>
              <a:latin typeface="Georgia"/>
              <a:ea typeface="Georgia"/>
              <a:cs typeface="Georgia"/>
              <a:sym typeface="Georgia"/>
            </a:endParaRPr>
          </a:p>
          <a:p>
            <a:pPr indent="-256032" lvl="0" marL="365760" marR="0" rtl="0" algn="l">
              <a:lnSpc>
                <a:spcPct val="100000"/>
              </a:lnSpc>
              <a:spcBef>
                <a:spcPts val="300"/>
              </a:spcBef>
              <a:spcAft>
                <a:spcPts val="0"/>
              </a:spcAft>
              <a:buClr>
                <a:srgbClr val="000000"/>
              </a:buClr>
              <a:buSzPts val="1900"/>
              <a:buFont typeface="Arial"/>
              <a:buNone/>
            </a:pPr>
            <a:r>
              <a:t/>
            </a:r>
            <a:endParaRPr b="0" i="0" sz="1900" u="none" cap="none" strike="noStrike">
              <a:solidFill>
                <a:schemeClr val="dk1"/>
              </a:solidFill>
              <a:latin typeface="Georgia"/>
              <a:ea typeface="Georgia"/>
              <a:cs typeface="Georgia"/>
              <a:sym typeface="Georgia"/>
            </a:endParaRPr>
          </a:p>
        </p:txBody>
      </p:sp>
      <p:sp>
        <p:nvSpPr>
          <p:cNvPr id="1879" name="Google Shape;1879;g1f6ddeeec75_0_6"/>
          <p:cNvSpPr txBox="1"/>
          <p:nvPr/>
        </p:nvSpPr>
        <p:spPr>
          <a:xfrm>
            <a:off x="800050" y="2922525"/>
            <a:ext cx="3000000" cy="66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100"/>
              <a:buFont typeface="Arial"/>
              <a:buNone/>
            </a:pPr>
            <a:r>
              <a:rPr b="0" i="0" lang="en-US" sz="3100" u="none" cap="none" strike="noStrike">
                <a:solidFill>
                  <a:srgbClr val="424456"/>
                </a:solidFill>
                <a:latin typeface="Trebuchet MS"/>
                <a:ea typeface="Trebuchet MS"/>
                <a:cs typeface="Trebuchet MS"/>
                <a:sym typeface="Trebuchet MS"/>
              </a:rPr>
              <a:t>2.1 CUSTOMERS</a:t>
            </a:r>
            <a:endParaRPr b="0" i="0" sz="3100" u="none" cap="none" strike="noStrike">
              <a:solidFill>
                <a:srgbClr val="424456"/>
              </a:solidFill>
              <a:latin typeface="Trebuchet MS"/>
              <a:ea typeface="Trebuchet MS"/>
              <a:cs typeface="Trebuchet MS"/>
              <a:sym typeface="Trebuchet MS"/>
            </a:endParaRPr>
          </a:p>
        </p:txBody>
      </p:sp>
      <p:sp>
        <p:nvSpPr>
          <p:cNvPr id="1880" name="Google Shape;1880;g1f6ddeeec75_0_6"/>
          <p:cNvSpPr txBox="1"/>
          <p:nvPr/>
        </p:nvSpPr>
        <p:spPr>
          <a:xfrm>
            <a:off x="800050" y="3584325"/>
            <a:ext cx="6954900" cy="1062000"/>
          </a:xfrm>
          <a:prstGeom prst="rect">
            <a:avLst/>
          </a:prstGeom>
          <a:noFill/>
          <a:ln>
            <a:noFill/>
          </a:ln>
        </p:spPr>
        <p:txBody>
          <a:bodyPr anchorCtr="0" anchor="t" bIns="91425" lIns="91425" spcFirstLastPara="1" rIns="91425" wrap="square" tIns="91425">
            <a:spAutoFit/>
          </a:bodyPr>
          <a:lstStyle/>
          <a:p>
            <a:pPr indent="-256032" lvl="0" marL="36576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Georgia"/>
                <a:ea typeface="Georgia"/>
                <a:cs typeface="Georgia"/>
                <a:sym typeface="Georgia"/>
              </a:rPr>
              <a:t>Customers can purchase the items or products and can make the payment also .The data’s are all saved in the database .It keep all the records of the products sold by the Admin.</a:t>
            </a:r>
            <a:endParaRPr b="0" i="0" sz="1900" u="none" cap="none" strike="noStrike">
              <a:solidFill>
                <a:schemeClr val="dk1"/>
              </a:solidFill>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
        <p:nvSpPr>
          <p:cNvPr id="1885" name="Google Shape;1885;g1f6ddeeec75_0_17"/>
          <p:cNvSpPr txBox="1"/>
          <p:nvPr/>
        </p:nvSpPr>
        <p:spPr>
          <a:xfrm>
            <a:off x="480500" y="863950"/>
            <a:ext cx="8052000" cy="2516700"/>
          </a:xfrm>
          <a:prstGeom prst="rect">
            <a:avLst/>
          </a:prstGeom>
          <a:noFill/>
          <a:ln>
            <a:noFill/>
          </a:ln>
        </p:spPr>
        <p:txBody>
          <a:bodyPr anchorCtr="0" anchor="t" bIns="91425" lIns="91425" spcFirstLastPara="1" rIns="91425" wrap="square" tIns="91425">
            <a:spAutoFit/>
          </a:bodyPr>
          <a:lstStyle/>
          <a:p>
            <a:pPr indent="-256032" lvl="0" marL="36576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Georgia"/>
                <a:ea typeface="Georgia"/>
                <a:cs typeface="Georgia"/>
                <a:sym typeface="Georgia"/>
              </a:rPr>
              <a:t>The admin must update and keep track of the data of all registered products, add new products, assign product numbers to each item and GST, among other duties. The admin can also update his profile and assist customers. Customers can purchase the items or products and can make the payment also .The data’s are all saved in the database .It keep all the records of the products sold by the Admin.</a:t>
            </a:r>
            <a:endParaRPr b="0" i="0" sz="1900" u="none" cap="none" strike="noStrike">
              <a:solidFill>
                <a:schemeClr val="dk1"/>
              </a:solidFill>
              <a:latin typeface="Georgia"/>
              <a:ea typeface="Georgia"/>
              <a:cs typeface="Georgia"/>
              <a:sym typeface="Georgia"/>
            </a:endParaRPr>
          </a:p>
          <a:p>
            <a:pPr indent="-256032" lvl="0" marL="365760" marR="0" rtl="0" algn="l">
              <a:lnSpc>
                <a:spcPct val="100000"/>
              </a:lnSpc>
              <a:spcBef>
                <a:spcPts val="300"/>
              </a:spcBef>
              <a:spcAft>
                <a:spcPts val="0"/>
              </a:spcAft>
              <a:buClr>
                <a:srgbClr val="000000"/>
              </a:buClr>
              <a:buSzPts val="2200"/>
              <a:buFont typeface="Arial"/>
              <a:buNone/>
            </a:pPr>
            <a:r>
              <a:t/>
            </a:r>
            <a:endParaRPr b="0" i="0" sz="2200" u="none" cap="none" strike="noStrike">
              <a:solidFill>
                <a:schemeClr val="dk1"/>
              </a:solidFill>
              <a:latin typeface="Georgia"/>
              <a:ea typeface="Georgia"/>
              <a:cs typeface="Georgia"/>
              <a:sym typeface="Georgia"/>
            </a:endParaRPr>
          </a:p>
          <a:p>
            <a:pPr indent="-256032" lvl="0" marL="36576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Georgia"/>
              <a:ea typeface="Georgia"/>
              <a:cs typeface="Georgia"/>
              <a:sym typeface="Georgia"/>
            </a:endParaRPr>
          </a:p>
        </p:txBody>
      </p:sp>
      <p:sp>
        <p:nvSpPr>
          <p:cNvPr id="1886" name="Google Shape;1886;g1f6ddeeec75_0_17"/>
          <p:cNvSpPr txBox="1"/>
          <p:nvPr/>
        </p:nvSpPr>
        <p:spPr>
          <a:xfrm>
            <a:off x="562750" y="216075"/>
            <a:ext cx="7530900" cy="66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100"/>
              <a:buFont typeface="Arial"/>
              <a:buNone/>
            </a:pPr>
            <a:r>
              <a:rPr b="0" i="0" lang="en-US" sz="3100" u="none" cap="none" strike="noStrike">
                <a:solidFill>
                  <a:srgbClr val="424456"/>
                </a:solidFill>
                <a:latin typeface="Trebuchet MS"/>
                <a:ea typeface="Trebuchet MS"/>
                <a:cs typeface="Trebuchet MS"/>
                <a:sym typeface="Trebuchet MS"/>
              </a:rPr>
              <a:t>2.2 FUNCTIONALITY</a:t>
            </a:r>
            <a:endParaRPr b="0" i="0" sz="3100" u="none" cap="none" strike="noStrike">
              <a:solidFill>
                <a:srgbClr val="424456"/>
              </a:solidFill>
              <a:latin typeface="Trebuchet MS"/>
              <a:ea typeface="Trebuchet MS"/>
              <a:cs typeface="Trebuchet MS"/>
              <a:sym typeface="Trebuchet MS"/>
            </a:endParaRPr>
          </a:p>
        </p:txBody>
      </p:sp>
      <p:sp>
        <p:nvSpPr>
          <p:cNvPr id="1887" name="Google Shape;1887;g1f6ddeeec75_0_17"/>
          <p:cNvSpPr txBox="1"/>
          <p:nvPr/>
        </p:nvSpPr>
        <p:spPr>
          <a:xfrm>
            <a:off x="671525" y="2812575"/>
            <a:ext cx="6399000" cy="66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100"/>
              <a:buFont typeface="Arial"/>
              <a:buNone/>
            </a:pPr>
            <a:r>
              <a:rPr b="0" i="0" lang="en-US" sz="3100" u="none" cap="none" strike="noStrike">
                <a:solidFill>
                  <a:srgbClr val="424456"/>
                </a:solidFill>
                <a:latin typeface="Trebuchet MS"/>
                <a:ea typeface="Trebuchet MS"/>
                <a:cs typeface="Trebuchet MS"/>
                <a:sym typeface="Trebuchet MS"/>
              </a:rPr>
              <a:t>2.3 PLATFORM</a:t>
            </a:r>
            <a:endParaRPr b="0" i="0" sz="3100" u="none" cap="none" strike="noStrike">
              <a:solidFill>
                <a:srgbClr val="424456"/>
              </a:solidFill>
              <a:latin typeface="Trebuchet MS"/>
              <a:ea typeface="Trebuchet MS"/>
              <a:cs typeface="Trebuchet MS"/>
              <a:sym typeface="Trebuchet MS"/>
            </a:endParaRPr>
          </a:p>
        </p:txBody>
      </p:sp>
      <p:sp>
        <p:nvSpPr>
          <p:cNvPr id="1888" name="Google Shape;1888;g1f6ddeeec75_0_17"/>
          <p:cNvSpPr txBox="1"/>
          <p:nvPr/>
        </p:nvSpPr>
        <p:spPr>
          <a:xfrm>
            <a:off x="671525" y="3502675"/>
            <a:ext cx="7570200" cy="1392900"/>
          </a:xfrm>
          <a:prstGeom prst="rect">
            <a:avLst/>
          </a:prstGeom>
          <a:noFill/>
          <a:ln>
            <a:noFill/>
          </a:ln>
        </p:spPr>
        <p:txBody>
          <a:bodyPr anchorCtr="0" anchor="t" bIns="91425" lIns="91425" spcFirstLastPara="1" rIns="91425" wrap="square" tIns="91425">
            <a:spAutoFit/>
          </a:bodyPr>
          <a:lstStyle/>
          <a:p>
            <a:pPr indent="-256032" lvl="0" marL="36576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Georgia"/>
                <a:ea typeface="Georgia"/>
                <a:cs typeface="Georgia"/>
                <a:sym typeface="Georgia"/>
              </a:rPr>
              <a:t>The Operating System used to implement the system is window 7,8 and 10.</a:t>
            </a:r>
            <a:endParaRPr b="0" i="0" sz="1900" u="none" cap="none" strike="noStrike">
              <a:solidFill>
                <a:schemeClr val="dk1"/>
              </a:solidFill>
              <a:latin typeface="Georgia"/>
              <a:ea typeface="Georgia"/>
              <a:cs typeface="Georgia"/>
              <a:sym typeface="Georgia"/>
            </a:endParaRPr>
          </a:p>
          <a:p>
            <a:pPr indent="-256032" lvl="0" marL="365760" marR="0" rtl="0" algn="l">
              <a:lnSpc>
                <a:spcPct val="100000"/>
              </a:lnSpc>
              <a:spcBef>
                <a:spcPts val="300"/>
              </a:spcBef>
              <a:spcAft>
                <a:spcPts val="0"/>
              </a:spcAft>
              <a:buClr>
                <a:srgbClr val="000000"/>
              </a:buClr>
              <a:buSzPts val="1900"/>
              <a:buFont typeface="Arial"/>
              <a:buNone/>
            </a:pPr>
            <a:r>
              <a:rPr b="0" i="0" lang="en-US" sz="1900" u="none" cap="none" strike="noStrike">
                <a:solidFill>
                  <a:schemeClr val="dk1"/>
                </a:solidFill>
                <a:latin typeface="Georgia"/>
                <a:ea typeface="Georgia"/>
                <a:cs typeface="Georgia"/>
                <a:sym typeface="Georgia"/>
              </a:rPr>
              <a:t>The software that are used are MySQL database and Apache Tomcat for server.</a:t>
            </a:r>
            <a:endParaRPr b="0" i="0" sz="1900" u="none" cap="none" strike="noStrike">
              <a:solidFill>
                <a:schemeClr val="dk1"/>
              </a:solidFill>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2" name="Shape 1892"/>
        <p:cNvGrpSpPr/>
        <p:nvPr/>
      </p:nvGrpSpPr>
      <p:grpSpPr>
        <a:xfrm>
          <a:off x="0" y="0"/>
          <a:ext cx="0" cy="0"/>
          <a:chOff x="0" y="0"/>
          <a:chExt cx="0" cy="0"/>
        </a:xfrm>
      </p:grpSpPr>
      <p:sp>
        <p:nvSpPr>
          <p:cNvPr id="1893" name="Google Shape;1893;g1f6ddeeec75_0_33"/>
          <p:cNvSpPr txBox="1"/>
          <p:nvPr/>
        </p:nvSpPr>
        <p:spPr>
          <a:xfrm>
            <a:off x="523550" y="120275"/>
            <a:ext cx="8659800" cy="66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100"/>
              <a:buFont typeface="Arial"/>
              <a:buNone/>
            </a:pPr>
            <a:r>
              <a:rPr b="0" i="0" lang="en-US" sz="3100" u="none" cap="none" strike="noStrike">
                <a:solidFill>
                  <a:srgbClr val="424456"/>
                </a:solidFill>
                <a:latin typeface="Trebuchet MS"/>
                <a:ea typeface="Trebuchet MS"/>
                <a:cs typeface="Trebuchet MS"/>
                <a:sym typeface="Trebuchet MS"/>
              </a:rPr>
              <a:t>3. GOALS AND SCOPES</a:t>
            </a:r>
            <a:endParaRPr b="0" i="0" sz="2900" u="none" cap="none" strike="noStrike">
              <a:solidFill>
                <a:srgbClr val="424456"/>
              </a:solidFill>
              <a:latin typeface="Trebuchet MS"/>
              <a:ea typeface="Trebuchet MS"/>
              <a:cs typeface="Trebuchet MS"/>
              <a:sym typeface="Trebuchet MS"/>
            </a:endParaRPr>
          </a:p>
        </p:txBody>
      </p:sp>
      <p:sp>
        <p:nvSpPr>
          <p:cNvPr id="1894" name="Google Shape;1894;g1f6ddeeec75_0_33"/>
          <p:cNvSpPr txBox="1"/>
          <p:nvPr/>
        </p:nvSpPr>
        <p:spPr>
          <a:xfrm>
            <a:off x="507450" y="998975"/>
            <a:ext cx="8329200" cy="4179000"/>
          </a:xfrm>
          <a:prstGeom prst="rect">
            <a:avLst/>
          </a:prstGeom>
          <a:noFill/>
          <a:ln>
            <a:noFill/>
          </a:ln>
        </p:spPr>
        <p:txBody>
          <a:bodyPr anchorCtr="0" anchor="t" bIns="91425" lIns="91425" spcFirstLastPara="1" rIns="91425" wrap="square" tIns="91425">
            <a:spAutoFit/>
          </a:bodyPr>
          <a:lstStyle/>
          <a:p>
            <a:pPr indent="-225550" lvl="0" marL="365760" marR="0" rtl="0" algn="l">
              <a:lnSpc>
                <a:spcPct val="100000"/>
              </a:lnSpc>
              <a:spcBef>
                <a:spcPts val="0"/>
              </a:spcBef>
              <a:spcAft>
                <a:spcPts val="0"/>
              </a:spcAft>
              <a:buClr>
                <a:srgbClr val="A04DA3"/>
              </a:buClr>
              <a:buSzPts val="1900"/>
              <a:buFont typeface="Georgia"/>
              <a:buChar char="•"/>
            </a:pPr>
            <a:r>
              <a:rPr b="0" i="0" lang="en-US" sz="1900" u="none" cap="none" strike="noStrike">
                <a:solidFill>
                  <a:schemeClr val="dk1"/>
                </a:solidFill>
                <a:latin typeface="Georgia"/>
                <a:ea typeface="Georgia"/>
                <a:cs typeface="Georgia"/>
                <a:sym typeface="Georgia"/>
              </a:rPr>
              <a:t>Goals:</a:t>
            </a:r>
            <a:endParaRPr b="0" i="0" sz="1900" u="none" cap="none" strike="noStrike">
              <a:solidFill>
                <a:schemeClr val="dk1"/>
              </a:solidFill>
              <a:latin typeface="Georgia"/>
              <a:ea typeface="Georgia"/>
              <a:cs typeface="Georgia"/>
              <a:sym typeface="Georgia"/>
            </a:endParaRPr>
          </a:p>
          <a:p>
            <a:pPr indent="-256032" lvl="0" marL="365760" marR="0" rtl="0" algn="l">
              <a:lnSpc>
                <a:spcPct val="100000"/>
              </a:lnSpc>
              <a:spcBef>
                <a:spcPts val="300"/>
              </a:spcBef>
              <a:spcAft>
                <a:spcPts val="0"/>
              </a:spcAft>
              <a:buClr>
                <a:srgbClr val="000000"/>
              </a:buClr>
              <a:buSzPts val="1900"/>
              <a:buFont typeface="Arial"/>
              <a:buNone/>
            </a:pPr>
            <a:r>
              <a:rPr b="0" i="0" lang="en-US" sz="1900" u="none" cap="none" strike="noStrike">
                <a:solidFill>
                  <a:schemeClr val="dk1"/>
                </a:solidFill>
                <a:latin typeface="Georgia"/>
                <a:ea typeface="Georgia"/>
                <a:cs typeface="Georgia"/>
                <a:sym typeface="Georgia"/>
              </a:rPr>
              <a:t>    The goal is to provides the interface to users to manage the daily transaction and the previous data. It provides an environment in which the user will be able to perform various operation like storing, updating and retrieving information .</a:t>
            </a:r>
            <a:endParaRPr b="0" i="0" sz="1900" u="none" cap="none" strike="noStrike">
              <a:solidFill>
                <a:schemeClr val="dk1"/>
              </a:solidFill>
              <a:latin typeface="Georgia"/>
              <a:ea typeface="Georgia"/>
              <a:cs typeface="Georgia"/>
              <a:sym typeface="Georgia"/>
            </a:endParaRPr>
          </a:p>
          <a:p>
            <a:pPr indent="-225550" lvl="0" marL="365760" marR="0" rtl="0" algn="l">
              <a:lnSpc>
                <a:spcPct val="100000"/>
              </a:lnSpc>
              <a:spcBef>
                <a:spcPts val="300"/>
              </a:spcBef>
              <a:spcAft>
                <a:spcPts val="0"/>
              </a:spcAft>
              <a:buClr>
                <a:srgbClr val="A04DA3"/>
              </a:buClr>
              <a:buSzPts val="1900"/>
              <a:buFont typeface="Georgia"/>
              <a:buChar char="•"/>
            </a:pPr>
            <a:r>
              <a:rPr b="0" i="0" lang="en-US" sz="1900" u="none" cap="none" strike="noStrike">
                <a:solidFill>
                  <a:schemeClr val="dk1"/>
                </a:solidFill>
                <a:latin typeface="Georgia"/>
                <a:ea typeface="Georgia"/>
                <a:cs typeface="Georgia"/>
                <a:sym typeface="Georgia"/>
              </a:rPr>
              <a:t>Scopes:</a:t>
            </a:r>
            <a:endParaRPr b="0" i="0" sz="1900" u="none" cap="none" strike="noStrike">
              <a:solidFill>
                <a:schemeClr val="dk1"/>
              </a:solidFill>
              <a:latin typeface="Georgia"/>
              <a:ea typeface="Georgia"/>
              <a:cs typeface="Georgia"/>
              <a:sym typeface="Georgia"/>
            </a:endParaRPr>
          </a:p>
          <a:p>
            <a:pPr indent="-256032" lvl="0" marL="365760" marR="0" rtl="0" algn="l">
              <a:lnSpc>
                <a:spcPct val="100000"/>
              </a:lnSpc>
              <a:spcBef>
                <a:spcPts val="300"/>
              </a:spcBef>
              <a:spcAft>
                <a:spcPts val="0"/>
              </a:spcAft>
              <a:buClr>
                <a:srgbClr val="000000"/>
              </a:buClr>
              <a:buSzPts val="1900"/>
              <a:buFont typeface="Arial"/>
              <a:buNone/>
            </a:pPr>
            <a:r>
              <a:rPr b="0" i="0" lang="en-US" sz="1900" u="none" cap="none" strike="noStrike">
                <a:solidFill>
                  <a:schemeClr val="dk1"/>
                </a:solidFill>
                <a:latin typeface="Georgia"/>
                <a:ea typeface="Georgia"/>
                <a:cs typeface="Georgia"/>
                <a:sym typeface="Georgia"/>
              </a:rPr>
              <a:t>    The document contains the requirements for the stock inventory website. It is meant for the use by the developers, and will also by the basis for validating the final delivered system. The developer is responsible for asking for clarifications, where necessary, and will not make any alterations without the permission of the client.</a:t>
            </a:r>
            <a:endParaRPr b="0" i="0" sz="1900" u="none" cap="none" strike="noStrike">
              <a:solidFill>
                <a:schemeClr val="dk1"/>
              </a:solidFill>
              <a:latin typeface="Georgia"/>
              <a:ea typeface="Georgia"/>
              <a:cs typeface="Georgia"/>
              <a:sym typeface="Georgia"/>
            </a:endParaRPr>
          </a:p>
          <a:p>
            <a:pPr indent="-256032" lvl="0" marL="365760" marR="0" rtl="0" algn="l">
              <a:lnSpc>
                <a:spcPct val="100000"/>
              </a:lnSpc>
              <a:spcBef>
                <a:spcPts val="300"/>
              </a:spcBef>
              <a:spcAft>
                <a:spcPts val="0"/>
              </a:spcAft>
              <a:buClr>
                <a:srgbClr val="000000"/>
              </a:buClr>
              <a:buSzPts val="1900"/>
              <a:buFont typeface="Arial"/>
              <a:buNone/>
            </a:pPr>
            <a:r>
              <a:t/>
            </a:r>
            <a:endParaRPr b="0" i="0" sz="1900" u="none" cap="none" strike="noStrike">
              <a:solidFill>
                <a:schemeClr val="dk1"/>
              </a:solidFill>
              <a:latin typeface="Georgia"/>
              <a:ea typeface="Georgia"/>
              <a:cs typeface="Georgia"/>
              <a:sym typeface="Georgia"/>
            </a:endParaRPr>
          </a:p>
          <a:p>
            <a:pPr indent="-256032" lvl="0" marL="365760" marR="0" rtl="0" algn="l">
              <a:lnSpc>
                <a:spcPct val="100000"/>
              </a:lnSpc>
              <a:spcBef>
                <a:spcPts val="300"/>
              </a:spcBef>
              <a:spcAft>
                <a:spcPts val="0"/>
              </a:spcAft>
              <a:buClr>
                <a:srgbClr val="000000"/>
              </a:buClr>
              <a:buSzPts val="1900"/>
              <a:buFont typeface="Arial"/>
              <a:buNone/>
            </a:pPr>
            <a:r>
              <a:t/>
            </a:r>
            <a:endParaRPr b="0" i="0" sz="1900" u="none" cap="none" strike="noStrike">
              <a:solidFill>
                <a:schemeClr val="dk1"/>
              </a:solidFill>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cp:coreProperties>
</file>